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74C72-78C8-474A-80BB-227DC95EB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B8AA9-BB33-4F82-A40A-CE86B4C00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6AEAE0-A81D-4D12-A3F4-751CEE32D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832703-5C6A-4A7B-92F2-033B6E98D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3AE81F-2549-4E32-8F54-6523361FA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F1082E-544D-4562-8E8A-9D5980BB8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FCD814-3F75-4900-9E35-DC335E6A2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41B1B2-C0AD-476D-B984-828741F18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D74E27-A680-406E-87C5-AC3130907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F8EC9-A54B-452C-B061-7EA2F1909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014C7-5BDA-4275-99A5-439417F88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7013405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预防接种ppt课件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疫苗种类与接种程序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预防接种的常见问题与解答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预防接种的成功案例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59" r="3245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703" r="277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疫苗中含有经过处理的病原体或其成分，能够刺激免疫系统产生针对这些病原体的抗体，从而预防疾病的发生。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预防接种是通过注射疫苗来预防某些传染性疾病的一种措施。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77" r="326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852" r="328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预防接种是控制和消灭传染病的重要手段之一，通过提高人群的免疫水平，降低疾病的传播风险。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控制和消灭传染病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预防接种能够降低儿童期常见传染病的发生率，减少疾病对儿童健康的影响。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保护儿童健康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预防接种的历史与现状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预防接种的历史可以追溯到几个世纪前，最早的疫苗是针对天花病毒的。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随着科技的发展，现在已经有多种针对不同传染病的疫苗可供使用，包括麻疹、腮腺炎、风疹、水痘、流感等。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全球范围内，预防接种已经成为一项常规的公共卫生措施，许多国家都实行了广泛的疫苗接种计划，以保护公民的健康。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疫苗种类与接种程序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通过减弱病毒或细菌的毒性，使其在人体内繁殖，从而激发免疫反应。例如：麻疹、水痘疫苗等。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减毒活疫苗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使用化学或物理方法杀死病毒或细菌，但仍能刺激免疫系统产生抗体。例如：流感、甲肝疫苗等。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灭活疫苗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只包含病毒或细菌的某些部分，而非完整的微生物，用于刺激免疫反应。例如：肺炎球菌疫苗等。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亚单位疫苗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使用病毒的遗传物质来刺激免疫反应。目前仍处于临床试验阶段。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DNA或RNA疫苗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疫苗的种类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在儿童早期接种一系列疫苗，以预防常见的儿童疾病。通常在出生后不久开始。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基础免疫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加强免疫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08" r="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成人接种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42" r="14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在基础免疫之后，根据需要再次接种疫苗，以增强免疫记忆。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针对成人常见疾病，如流感、肺炎球菌感染等，提供相应的疫苗接种服务。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疫苗的接种程序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根据不同国家和地区的规定，基础免疫的时间表可能有所不同。通常在出生后不久开始接种一系列疫苗。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5583" b="155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基础免疫时间表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在完成基础免疫后，根据疫苗种类和疾病流行情况，定期进行加强免疫。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加强免疫时间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3958" b="13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根据个人需要和疾病流行情况，选择适合的时间接种成人疫苗。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成人接种时间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疫苗的接种时间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https://d.book118.com/418070134056006037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2024-09-17T06:18:57.791</cp:lastPrinted>
  <dcterms:created xsi:type="dcterms:W3CDTF">2024-09-16T22:18:57Z</dcterms:created>
  <dcterms:modified xsi:type="dcterms:W3CDTF">2024-09-16T22:18:59Z</dcterms:modified>
</cp:coreProperties>
</file>