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1ADA8-17FE-4CF2-9D05-67CB25269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040E3-5816-4E41-83E8-43E277B99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DB821-0C64-451D-8D48-EF768BCE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3BD6E-DBCF-493E-B0C9-D98654E2A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04F30-F392-46FA-8175-E2D3E4E0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BFD84-8341-4B1F-B6CD-1CA075BCD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E9255-69C6-4F69-910F-3A5DBECDD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95497-FC9D-49F2-A322-1586EB1B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D056E-3A3B-46E4-9539-9656EAAC5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E07C3-8BD5-408A-AD3C-5A13067FF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8791-9EDB-49D9-AEFC-1A7235137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1015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护理管理培训效果评估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护理管理是运用管理学的理论和方法，对护理工作进行科学的计划、组织、指挥、协调和控制，以达到提高护理服务质量、满足患者健康需求的目的。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具有系统性、科学性和艺术性的特点。系统性是指护理管理需要全面考虑各种因素，包括人员、物资、设备、时间等，以实现整体最优化的目标。科学性是指护理管理需要遵循科学的管理理论和方法，通过数据和事实进行决策。艺术性是指护理管理需要发挥管理者的个人魅力和领导才能，以激发员工的积极性和创造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通过科学的护理管理，可以优化护理工作流程，提高工作效率，减少差错事故，提高护理服务质量。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护理管理涉及到患者的生命健康，科学的管理可以确保患者的安全和舒适，提高患者的满意度。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通过有效的护理管理，可以提升护士的职业素养和综合能力，促进护士的个人发展。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早期的护理管理主要关注临床护理技能和经验，强调个人能力的发挥。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现代的护理管理更加注重科学的管理理论和方法，强调团队协作和整体优化。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现代护理管理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未来的护理管理将更加注重创新和变革，以适应医疗技术的快速发展和患者健康需求的不断变化。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护理管理应以病人的需求为首要考虑，提供符合病人期望的服务。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病人需求至上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确保病人的安全是护理管理的核心任务，应采取一切必要的措施预防医疗事故和差错。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通过提供优质的护理服务，提高病人的满意度和忠诚度。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以病人为中心的原则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鼓励护理人员不断寻求改进的机会，持续提高护理服务的质量。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建立健全的护理质量管理体系，确保护理服务的质量和安全。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关注质量指标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定期评估护理服务的质量，关注关键指标的达成情况，及时采取改进措施。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125" r="10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质量第一的原则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标准化管理的原则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制定标准操作流程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建立标准化的护理操作流程，确保护理服务的规范化和一致性。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对护理人员进行培训，确保他们了解并遵循标准操作流程。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定期对护理服务的执行情况进行监督和评估，确保标准操作流程得到有效执行。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运用科学的方法收集和分析数据，为护理管理决策提供依据。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运用现代化的管理工具和技术，提高护理管理的效率和效果。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引入现代管理技术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加强护理管理人才的培养，提高整个护理团队的综合素质和管理能力。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培养护理管理人才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护理管理的基本职能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根据护理工作计划，制定具体的护理目标，包括护理质量、工作效率、患者满意度等方面的指标。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制定护理工作的标准和流程，包括护理操作规程、护理文书书写规范等，确保护理工作的规范化和标准化。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根据医院和科室的目标，制定护理工作计划，明确工作重点和任务分配。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组织对护理人员进行培训和考核，提高护理人员的专业素质和工作能力。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根据医院和科室的实际情况，设计合理的护理组织架构，明确各级护理人员的职责和分工。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根据护理工作量和护理标准，合理配置护理人员，确保人力资源的充分利用。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组织职能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指导和决策是领导职能的核心，护理管理者需要为护理人员提供明确的工作指导和决策支持。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指导与决策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激励和沟通是领导职能的重要方面，护理管理者需要关注护理人员的职业发展，建立良好的沟通机制，提高护理人员的工作积极性和满意度。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加强团队建设，提高团队协作能力，增强团队凝聚力。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领导职能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https://d.book118.com/418071015122006030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2024-09-07T09:41:58.167</cp:lastPrinted>
  <dcterms:created xsi:type="dcterms:W3CDTF">2024-09-07T01:41:58Z</dcterms:created>
  <dcterms:modified xsi:type="dcterms:W3CDTF">2024-09-07T01:42:00Z</dcterms:modified>
</cp:coreProperties>
</file>