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191D9-BF76-4369-979A-35F992D5B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2CF9F-2E7A-45D2-90FD-AE576D396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FB9CA-9CE2-4F57-9683-500189CDE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8D370-AE52-426E-A329-67EE310F7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ACEB9F-3005-43A2-BC13-D8A6AA889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051FA8-B4B0-4745-9C0C-FBE1CAAED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3D1882-9365-46A5-BDF2-C23BF1445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BB434-6DF4-4307-B7AA-121DA3678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5C0D6-4476-4F3D-ABC6-619C82B6E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75F8D-32E0-4E97-B084-FE4C607C0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CE640-3B91-491B-949A-51B6642C1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71105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建筑工程监理年终总结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监理工作成效分析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强调建筑工程监理在保障工程质量和安全方面的重要性，提高相关人员的认识和重视程度。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回顾过去一年的工作，总结经验教训，为新一年的工作提供参考和借鉴。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涵盖本年度所监理的所有建筑工程项目，包括项目类型、规模、进度等。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对本年度建筑工程监理工作的整体情况进行概述，包括工作成果、存在的问题以及改进措施等。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年度工作回顾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46" b="85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工程进度管理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工程进度计划制定与执行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根据合同要求，制定详细工程进度计划，并严格监督施工单位按计划实施，确保工程按时完成。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进度监控与调整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通过定期现场检查和进度报告分析，及时发现进度偏差，采取有效措施进行调整，保证工程按计划推进。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工程延期处理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针对因不可抗力等因素导致的工程延期，积极与业主、施工单位沟通协调，合理调整进度计划，确保工程顺利推进。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协助业主建立完善的质量管理体系，明确质量管理目标、责任和措施，确保工程质量得到有效控制。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通过现场巡视、旁站监理等方式，对施工单位的施工工艺、材料使用等进行全面监督，确保施工质量符合规范要求。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施工过程质量监督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针对施工过程中出现的质量问题，及时组织专家进行分析、评估和处理，确保工程质量不受影响。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质量事故处理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质量控制与监督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协助业主建立完善的安全管理制度，明确安全管理职责和措施，确保工程施工安全。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定期组织安全检查和隐患排查，及时发现和消除施工现场存在的安全隐患，确保施工安全。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针对施工过程中发生的安全事故，及时组织救援和处理，同时配合相关部门进行调查和分析，提出改进措施，防止类似事故再次发生。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安全管理及事故处理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工程变更管理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针对施工过程中出现的工程变更情况，及时组织相关单位进行协商和处理，确保工程变更符合合同规定和业主利益。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合同执行监督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对施工单位履行合同情况进行全面监督，确保施工单位按照合同约定履行各项义务。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工程款支付审核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对施工单位提交的工程款支付申请进行审核和监督，确保工程款支付符合合同规定和工程进度要求。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合同履行情况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监理工作成效分析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本年度所有在建项目均达到或超过预定的质量目标，合格率100%。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工程质量合格率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关键部位质量控制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质量通病防治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针对工程关键部位和重要环节，实施严格的质量控制措施，确保无重大质量事故发生。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针对工程中常见的质量通病，提前制定预防措施和治理方案，有效减少了质量问题的发生。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工程质量评估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本年度各在建项目均按照施工计划有序推进，整体进度符合预期目标。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429" r="1442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施工计划完成情况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针对工程关键节点，制定详细的施工计划和进度控制措施，确保关键节点按时完成。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关键节点控制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对进度延误的项目进行深入分析，找出原因并提出改进措施，为后续项目提供经验借鉴。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进度延误原因分析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施工进度评价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安全防护措施落实情况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各在建项目均按照安全生产要求，落实了相应的安全防护措施，保障了施工现场的安全。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安全隐患排查与整改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定期开展安全隐患排查工作，对发现的问题及时整改，确保了施工过程中的安全可控。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安全事故发生率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本年度安全生产形势总体稳定，未发生重大安全事故，事故发生率低于行业平均水平。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安全生产考核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https://d.book118.com/418071105005006033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2024-09-10T18:50:59.188</cp:lastPrinted>
  <dcterms:created xsi:type="dcterms:W3CDTF">2024-09-10T10:50:59Z</dcterms:created>
  <dcterms:modified xsi:type="dcterms:W3CDTF">2024-09-10T10:51:01Z</dcterms:modified>
</cp:coreProperties>
</file>