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43C49-C654-4596-9217-2C38797BA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FEE99-8FB3-4502-A2BA-F9FF6141A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DF677-4DB4-4582-8C31-67D939984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7C1E0-E2E3-4A04-B7F0-09219A1CD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D47927-8268-48EC-8715-D24F58FCF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47EABF-09F3-4BDA-92B3-DE79225AC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B5DD30-7639-4EE1-8AB2-73DE5C25C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D270D-33FB-4811-9673-AD60ADCA9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9B30D-63CA-4A73-974A-D9FE92C0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3B4BC-B2F7-448A-A8C2-2AA2366BD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065B9-0BC2-4B3B-8BAF-3616CA1B9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307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质护理服务：提升患者满意度与生活质量\n## 1.优质护理服务的概念与重要性\n### 1.1优质护理服务的定义与核心要素\n### 1.2优质护理服务在医疗行业中的作用\n### 1.3优质护理服务与患者满意度和生活质量的关系\n## 2.优质护理服务的实施策略与方法\n### 2.1制定并实施优质护理服务标准和流程\n### 2.2提高护理人员的专业素养与沟通能力\n### 2.3运用现代信息技术提升护理服务质量\n## 3.优质护理服务的实践案例分析\n### 3.1某医院优质护理服务实践案例\n### 3.2某社区护理中心优质护理服务实践案例\n### 3.3某护理院优质护理服务实践案例\n## 4.优质护理服务的成果与影响\n### 4.1优质护理服务对患者满意度与生活质量的影响\n### 4.2优质护理服务对护理人员工作满意度的影响\n### 4.3优质护理服务对医疗机构声誉与可持续发展的影响\n## 5.推进优质护理服务的挑战与未来展望\n### 5.1当前优质护理服务面临的挑战与问题\n### 5.2未来优质护理服务的发展趋势与创新\n### 5.3政府、医疗机构与护理人员如何共同努力推进优质护理服务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400"/>
              <a:t>优质护理服务：提升患者满意度与生活质量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优质护理服务的概念与重要性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优质护理服务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是指在护理过程中，通过提供全面、专业、个性化和持续的服务，以满足患者的需求，提高患者的生活质量和满意度的一种护理模式。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全面：涵盖患者生理、心理、社会等方面的需求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专业：具备扎实的护理知识和技能，能够提供准确的诊断和治疗方法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个性化：根据患者的具体情况，制定个性化的护理计划和服务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持续：在整个治疗和康复过程中，持续提供关爱和支持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核心要素包括：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专业的护理团队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高质量的护理服务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患者为中心的服务理念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持续的护理教育和培训</a:t>
            </a:r>
            <a:endParaRPr/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优质护理服务的定义与核心要素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3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提高患者满意度：通过提供优质、个性化的护理服务，满足患者的需求，提高患者对医疗服务的满意度。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提高生活质量：优质的护理服务可以帮助患者恢复健康，提高患者的生活质量。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提高医疗机构声誉：优质护理服务可以提高医疗机构的整体服务水平，提升医疗机构的声誉。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促进医疗行业发展：优质护理服务可以推动医疗行业的创新和发展，提高整个行业的竞争力。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优质护理服务在医疗行业中的作用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优质护理服务与患者满意度和生活质量的关系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45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4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优质护理服务与患者满意度：优质护理服务可以提高患者对医疗服务的满意度，使患者更加信任医护人员，提高患者的依从性。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48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4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优质护理服务与生活质量：优质的护理服务可以帮助患者恢复健康，提高患者的生活质量，使患者能够更好地回归家庭和社会。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优质护理服务的实施策略与方法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5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5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制定优质护理服务标准：根据患者的需求和医疗行业的特点，制定全面的优质护理服务标准。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实施优质护理服务流程：按照优质护理服务标准，优化护理服务流程，提高护理服务的效率和质量。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6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监控优质护理服务效果：通过定期评估和反馈，监控优质护理服务的实施效果，及时调整和改进护理服务。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制定并实施优质护理服务标准和流程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提高护理人员的专业素养与沟通能力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6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加强护理人员培训：定期组织护理人员参加培训和学术交流，提高护理人员的专业素养和技能。</a:t>
                </a:r>
                <a:endParaRPr/>
              </a:p>
            </p:txBody>
          </p:sp>
          <p:cxnSp>
            <p:nvCxnSpPr>
              <p:cNvPr id="17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提高护理人员沟通能力：通过培训和实践，提高护理人员的沟通技巧，使护理人员能够更好地与患者和家属沟通，提高患者满意度。</a:t>
                </a:r>
                <a:endParaRPr/>
              </a:p>
            </p:txBody>
          </p:sp>
        </p:grpSp>
        <p:grpSp>
          <p:nvGrpSpPr>
            <p:cNvPr id="17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建立激励机制：通过设立奖励和晋升机制，激励护理人员提高自身的专业素养和沟通能力。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利用信息技术优化护理服务：通过使用电子病历、智能护理系统等信息技术，提高护理服务的效率和质量。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实现远程护理服务：通过远程医疗技术，为患者提供远程护理服务，方便患者随时获取医疗服务和健康咨询。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加强护理信息安全管理：建立完善的信息安全管理制度，确保患者个人信息和医疗数据的安全。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运用现代信息技术提升护理服务质量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优质护理服务的实践案例分析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该医院通过制定并实施优质护理服务标准和流程，提高了护理服务的质量和效率。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该医院加强护理人员培训，提高了护理人员的专业素养和沟通能力，患者满意度得到提高。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该医院运用现代信息技术，优化护理服务，实现了远程护理服务和电子病历管理，提高了护理服务质量。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某医院优质护理服务实践案例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https://d.book118.com/418073077042006037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优质护理服务：提升患者满意度与生活质量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2024-09-17T00:58:08.830</cp:lastPrinted>
  <dcterms:created xsi:type="dcterms:W3CDTF">2024-09-16T16:58:08Z</dcterms:created>
  <dcterms:modified xsi:type="dcterms:W3CDTF">2024-09-16T16:58:10Z</dcterms:modified>
</cp:coreProperties>
</file>