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EDBC-415B-4A76-AF39-5BF2C4E4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57418-363E-4125-8730-F05B28AB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3D7D1-7D25-44B3-950E-CA05C794D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36D69-4567-4ED4-AE9F-3785A4C28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7CB60-95DE-4CA8-B4FA-D40B27D2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A8E29-29CA-4B9A-B8D3-2E6D34A9F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1AE1C-5B1E-4C5E-96FD-46C16B8D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A0CCB-4FF9-4124-9BE2-830F911E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6E397-4C9A-42D8-AC14-05D7F55B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30F19-0DEA-4344-B8F0-3C5F7AA4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F664B-3209-45E6-9A37-50AC46EA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413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护理老师试讲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试讲目的与要求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试讲过程与效果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护理老师的素质与能力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试讲目的与要求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评估护理老师对护理专业知识的掌握程度，包括疾病护理、康复护理、急救护理等方面的知识。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了解护理老师的临床经验，包括从事护理工作的年限、所从事的科室以及所获得的荣誉和奖项等。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评估护理老师与患者及其家属的沟通能力，以及与医生、同事之间的协作能力。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了解护理老师的专业素养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评估护理老师的普通话水平以及表达能力，包括口头表达和书面表达能力。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观察护理老师在试讲过程中的演示能力，包括操作演示、教具使用等。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评估护理老师与学生之间的互动能力，包括课堂氛围的营造、学生参与度等方面的表现。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评估护理老师的表达能力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观察护理老师在试讲过程中采用的教学方法，包括案例分析、小组讨论、角色扮演等，以及是否能够根据学生的实际情况进行调整。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评估护理老师的教学计划和教学大纲的制定情况，包括教学目标、教学内容、教学方法等方面的考虑。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评估护理老师的教学评价和反馈机制的建立情况，包括对学生学习情况的评估和反馈，以及自身教学方法和效果的反思和改进。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考察护理老师的教学水平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总结词：清晰明了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详细描述：护理老师在试讲中应将理论知识讲解得清晰明了，确保学生能够理解并掌握。应使用简洁的语言和例子来解释概念和理论，避免使用过于复杂的术语。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理论知识的讲解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总结词：操作规范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详细描述：护理老师在试讲中应注重实践技能的演示，确保学生能够掌握规范的护理操作。在演示过程中，应注重细节，强调操作要点和注意事项，并亲自示范正确的操作方法。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实践技能的演示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老师在试讲中应积极探索教学方法的创新，结合现代技术手段，如使用多媒体教学、虚拟现实技术等，提高学生的学习兴趣和参与度。同时，应根据学生的特点和需求，采用多样化的教学方法，以实现更好的教学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试讲过程与效果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https://d.book118.com/418074130012006044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2024-09-23T22:13:35.723</cp:lastPrinted>
  <dcterms:created xsi:type="dcterms:W3CDTF">2024-09-23T14:13:35Z</dcterms:created>
  <dcterms:modified xsi:type="dcterms:W3CDTF">2024-09-23T14:13:37Z</dcterms:modified>
</cp:coreProperties>
</file>