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BC77D2D-B68D-4F82-BD91-07DFD7B4852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15AA8-5767-42C1-AFFE-5D80805B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1F14F-AF14-4105-B427-5E24B94F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DEF0C-4073-48AD-ADCC-11549608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4D93F-5D80-4533-9C87-41D6522BD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022A0E-ECA7-4A5C-BA2A-8E83D78BA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E4C3C-FA77-4BD2-976E-388170A9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0D22C1-845A-477C-A2D7-EC5F0471F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73272-ECB7-4336-93BF-BD3746D29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2F977-8023-4C2B-A0F7-26D95834A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D7116-CE5B-48E0-BF5A-6C24AD97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08641-B6D3-4EBC-AA65-47EAC6030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EDABEB7-295C-4A17-8BEF-B5BC351EE30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373F74D-18E2-4132-B88A-A0BD3F2BBE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4134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智慧城市背景下智慧园区的创新发展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智慧城市背景下的智慧园区概述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智慧园区的建设要素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智慧园区的创新发展模式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智慧园区的运营管理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智慧园区的示范案例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智慧城市背景下的智慧园区概述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https://d.book118.com/418074134042006047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智慧城市背景下智慧园区的创新发展</vt:lpstr>
      <vt:lpstr>目录</vt:lpstr>
      <vt:lpstr>第1章 智慧城市背景下的智慧园区概述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2024-09-28T13:54:41.975</cp:lastPrinted>
  <dcterms:created xsi:type="dcterms:W3CDTF">2024-09-28T05:54:41Z</dcterms:created>
  <dcterms:modified xsi:type="dcterms:W3CDTF">2024-09-28T05:54:44Z</dcterms:modified>
</cp:coreProperties>
</file>