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34ABDC7-D943-4448-9E67-F6FD8B94B77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22E45-F608-4856-83D7-7F879FA80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A8033-5DC5-4B93-B05A-8FD177F02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6DA86-B12E-4E45-AF27-9176A6CE9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9CBE3-25DD-40D5-A1D7-CE9CE3397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08F1C3-637B-4A44-9683-0483E4BF0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E8274-DA93-44C6-8162-B5E3F6558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FCFC58-3F3E-4561-BB42-3C9D05EBB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18E06-55DF-471B-9725-2A151532F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5F41A-6B2B-4AD8-941F-BBC21D002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DD939-2A04-41AD-B9E5-D508657D4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1C688-EB3B-462F-9D79-033235AA1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FEE1EEC-26FB-42EA-9471-9F44C0C66C8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15336B7-4295-4921-8BC8-A8DD5CD3D8A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7414104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智慧城市背景下智慧酒店的发展趋势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智慧城市背景下智慧酒店的发展趋势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智慧酒店的技术应用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智慧酒店的服务创新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智慧酒店的市场前景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智慧酒店的用户体验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智慧酒店的可持续发展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智慧酒店的未来展望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智慧城市背景下智慧酒店的发展趋势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https://d.book118.com/418074141042006047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智慧城市背景下智慧酒店的发展趋势</vt:lpstr>
      <vt:lpstr>目录</vt:lpstr>
      <vt:lpstr>第1章 智慧城市背景下智慧酒店的发展趋势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2024-09-28T13:54:45.144</cp:lastPrinted>
  <dcterms:created xsi:type="dcterms:W3CDTF">2024-09-28T05:54:45Z</dcterms:created>
  <dcterms:modified xsi:type="dcterms:W3CDTF">2024-09-28T05:54:47Z</dcterms:modified>
</cp:coreProperties>
</file>