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B3D1C-2DA4-4172-BFA6-C1DFE391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6AEEC-FD0D-4613-8BDE-2C2B12EA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7475-DBE4-4E2B-9B43-C656749D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9B42B-5786-4EA2-9179-226559B10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42F10-C24A-4E2C-A691-5C9285AA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2C8F0-1641-4441-86B4-29F9B213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7ECFC-ACDE-4AB7-BDAD-C47431994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E3D65-FE72-451C-B1B3-2962FF27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CF71A-D374-4ACF-93C7-1EDFED3A5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2D4D7-8B73-4ECF-890D-46E40612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B332C-E806-4424-878C-BAAE3540A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6067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老人静脉血栓的护理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老人静脉血栓的特殊性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老人静脉血栓的护理方法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预防老人静脉血栓的措施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治疗老人静脉血栓的方法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静脉血栓的概述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静脉血栓是指静脉内血液凝结形成的血栓，导致血管堵塞，影响血液循环。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静脉血栓的形成与多种因素有关，包括血流缓慢、血管内皮损伤和血液高凝状态等。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发生在深静脉内，多见于下肢。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浅静脉血栓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发生在浅静脉内，常见于四肢。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静脉血栓的分类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肢体肿胀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皮肤温度升高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肤色改变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静脉血栓的症状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患肢皮肤温度升高，触摸有热感。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由于炎症和神经压迫，患者常感到疼痛。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由于血液回流受阻，导致患肢肿胀。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患肢肤色可能变为青紫或苍白。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老人静脉血栓的特殊性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血管弹性下降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随着年龄的增长，老人的血管弹性逐渐下降，血管壁变薄，容易发生血管破裂或静脉血栓形成。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老人的肌肉萎缩和变弱，导致下肢血液循环不畅，增加了静脉血栓形成的风险。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老人的免疫系统功能下降，容易感染和发生其他疾病，这些疾病可能进一步增加静脉血栓的风险。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老人身体机能退化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老人常见疾病与静脉血栓的关系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心血管疾病是老年人的常见病，可能导致血液循环不畅，增加静脉血栓的风险。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糖尿病患者的血液黏稠度较高，容易形成血栓。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关节炎患者的关节疼痛可能导致活动量减少，下肢血液循环不畅，增加静脉血栓的风险。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老人静脉血栓的预防与治疗的重要性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一旦发现老人有静脉血栓的迹象，应及时就医，接受专业的治疗和护理，以避免病情恶化。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有效的预防和治疗措施可以提高老人的生活质量，减轻痛苦，降低并发症的发生率。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由于老人静脉血栓的特殊性，预防比治疗更为重要。通过健康的生活方式和适当的护理措施，可以降低静脉血栓的发生风险。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老人静脉血栓的护理方法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定期进行血液检查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监测凝血功能和血小板计数，了解血栓形成的风险。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定期进行血管超声检查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通过超声检查观察血管内血栓形成情况，及时发现并处理。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密切关注老人是否出现下肢肿胀、疼痛、皮肤温度异常等症状，及时发现并处理。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保持低盐、低脂、低糖的饮食习惯，增加膳食纤维摄入，保持大便通畅。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84" r="183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鼓励老人进行适量的有氧运动，如散步、太极拳等，以促进血液循环。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保持适当的体重，避免过度肥胖，降低血栓形成的风险。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https://d.book118.com/418076067031006033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2024-09-11T02:30:27.365</cp:lastPrinted>
  <dcterms:created xsi:type="dcterms:W3CDTF">2024-09-10T18:30:27Z</dcterms:created>
  <dcterms:modified xsi:type="dcterms:W3CDTF">2024-09-10T18:30:29Z</dcterms:modified>
</cp:coreProperties>
</file>