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87A1B-6C8F-4CEE-A1DF-D3893519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B9988-3040-4ABE-ADE5-A5F83080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12BCE-0AB4-41E5-97C7-7F45F671D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4A14E-3FB6-49C8-B06D-F0101E99C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79E3BF-71E7-4954-9B4B-AA949E390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877C9-6447-4486-B6E1-B1D498ACC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318E7-8CE3-47DA-A2D9-DB1AF53A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B5E8A-C33D-40C8-A45D-9E8E7647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835D1-2CED-45D7-96EC-B330EF68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10EFD-7C05-4967-9BC5-B6DD0788A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6D3DB-40C4-4F6E-9273-5748A48B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7004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月子护理知识培训课件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月子期常见问题及应对措施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月子期护理实践操作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月子期护理注意事项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月子期是产妇产后恢复的重要阶段，对产妇和新生儿的健康至关重要。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月子期通常指产妇产后的一个月时间，这个阶段是产妇身体恢复、心理调适以及新生儿成长的关键时期。月子期的护理对于促进产妇身体恢复、预防产后抑郁、培养新生儿的生活习惯和健康状况具有重要意义。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月子期护理应遵循科学、舒适和安全的原则。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原则要求月子期护理应以现代医学知识为基础，结合传统月子习俗中的合理部分，为产妇提供科学有效的护理服务。舒适原则要求护理过程中关注产妇的舒适感受，为其创造安静、温馨的环境，促进身心恢复。安全原则要求在月子期护理过程中注意卫生、避免感染，同时确保母婴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常见的月子期护理误区包括过度依赖传统习俗、忽视现代医学知识的重要性等。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产妇和家庭成员过度依赖传统习俗进行月子护理，忽视现代医学知识的重要性。例如，过度限制产妇饮食、过早进行重体力劳动等行为可能对产妇的身体恢复造成不良影响。此外，忽视产妇的心理需求、缺乏适当的情感支持也是常见的误区之一。因此，在月子期护理过程中，应结合传统习俗与现代医学知识，为产妇提供科学、全面的护理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月子期护理的常见误区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323" r="932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新生儿的体温调节能力较弱，需要注意保暖。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新生儿的皮肤娇嫩，需要注意清洁和护理。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新生儿的免疫系统尚未完全发育，容易感染疾病。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新生儿的基本生理特征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总结词：科学喂养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母乳喂养有助于提高宝宝的免疫力和促进母子情感交流。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新生儿需要按需喂养，根据宝宝的体重和生长情况来确定喂奶量和次数。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人工喂养时，要选择适合宝宝的配方奶，注意奶量和奶瓶的消毒。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084" b="108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9387" b="2938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新生儿的喂养与护理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新生儿的日常照顾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总结词：细心呵护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新生儿需要定期更换尿布，保持干爽舒适。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新生儿的衣物要选择柔软舒适的面料，并勤洗勤换。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新生儿需要定期进行身体检查和接种疫苗，确保健康。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https://d.book118.com/418077004007006047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2024-09-28T04:08:44.741</cp:lastPrinted>
  <dcterms:created xsi:type="dcterms:W3CDTF">2024-09-27T20:08:44Z</dcterms:created>
  <dcterms:modified xsi:type="dcterms:W3CDTF">2024-09-27T20:08:46Z</dcterms:modified>
</cp:coreProperties>
</file>