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0F3B2-C550-4823-9F2B-8DEC4E903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5F141-AF1C-4B7A-8AE6-6DFA536B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33A35-9C12-4841-B2D4-A637C122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40433-EAE0-41AF-AF24-8E6796DF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520A6-A494-4303-9DA1-71431100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44912-38F0-4C2D-A0B4-750CCE6D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2865F-EB66-4D13-BFD7-49830746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2AF3A-A9B8-4C9D-86B5-1AEC4B76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BF1F5-A688-4BE5-BDF9-F4E6C454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A55E9-3BC9-4211-BE8C-891B62FE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AEC48-78AC-4534-A63E-95D92C0F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006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高考与行业人才需求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行业人才需求分析
 高考科目与行业需求
 热门行业与专业选择
 高考成绩与行业门槛
 行业发展趋势预测
 人才培养建议与策略
 高考改革与行业影响
 结论：高考与行业人才需求展望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行业人才需求分析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高考与行业人才需求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行业人才需求分析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1.随着科技的快速发展和产业升级，行业对人才的需求也在不断变化，总体上呈现出向高新技术和复合型人才倾斜的趋势。</a:t>
            </a:r>
          </a:p>
          <a:p>
            <a:r>
              <a:t>2.与此同时，传统行业的人才需求也在逐步转型升级，对人才的专业技能和综合素质提出了更高的要求。</a:t>
            </a:r>
          </a:p>
          <a:p>
            <a:r>
              <a:t>3.预计未来，随着新兴产业的迅猛发展和传统产业的不断转型升级，行业人才的需求将继续保持旺盛态势。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高新技术人才的需求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1.高新技术产业如人工智能、大数据、云计算等领域对人才的需求迅速增长，尤其是具备相关专业技能和实践经验的高端人才。</a:t>
            </a:r>
          </a:p>
          <a:p>
            <a:r>
              <a:t>2.高新技术人才需要具备创新思维、团队协作和解决问题的能力，以适应快速变化的技术环境。</a:t>
            </a:r>
          </a:p>
          <a:p>
            <a:r>
              <a:t>3.为满足高新技术人才的需求，企业和教育机构应加强产学研合作，提高人才培养质量。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行业人才需求的总体趋势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行业人才需求分析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复合型人才的需求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1.随着跨界融合的趋势日益明显，复合型人才的需求也越来越大，这类人才需要具备多学科背景和综合素质。</a:t>
            </a:r>
          </a:p>
          <a:p>
            <a:r>
              <a:t>2.复合型人才需要具备较强的学习能力和适应能力，能够迅速适应不同领域的工作环境和挑战。</a:t>
            </a:r>
          </a:p>
          <a:p>
            <a:r>
              <a:t>3.培养复合型人才需要打破学科壁垒，加强跨学科教育和培训，提高学生的综合素质和创新能力。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高考科目与行业需求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高考与行业人才需求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高考科目与行业需求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高考科目与行业需求的匹配度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1.高考作为人才选拔的重要机制，其科目设置应更好地反映行业需求，为人才培养提供方向。</a:t>
            </a:r>
          </a:p>
          <a:p>
            <a:r>
              <a:t>2.分析当前高考科目与行业需求的对应关系，可以揭示人才培养的短板和潜力。</a:t>
            </a:r>
          </a:p>
          <a:p>
            <a:r>
              <a:t>3.通过调整高考科目设置，可以更有效地引导考生选择符合行业需求的专业，提高人才培养的针对性。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行业发展趋势对高考科目的影响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1.随着科技发展和产业升级，行业对人才的需求也在不断变化。</a:t>
            </a:r>
          </a:p>
          <a:p>
            <a:r>
              <a:t>2.高考科目应关注行业发展趋势，调整内容以更好地培养适应未来社会的人才。</a:t>
            </a:r>
          </a:p>
          <a:p>
            <a:r>
              <a:t>3.通过分析行业发展趋势，可以为高考科目设置提供科学依据，提高人才培养的前瞻性。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高考科目与行业需求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高考科目与行业需求的调查研究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1.对高考科目与行业需求的调研，可以为教育改革提供实证支持。</a:t>
            </a:r>
          </a:p>
          <a:p>
            <a:r>
              <a:t>2.通过收集企业和高校的意见，了解行业对人才知识和技能的需求，为高考科目设置提供依据。</a:t>
            </a:r>
          </a:p>
          <a:p>
            <a:r>
              <a:t>3.调查研究需要科学设计，确保数据的可靠性和有效性，以更好地指导教育改革。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高考科目创新与行业需求的满足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1.高考科目创新是满足行业需求的重要途径，可以为人才培养注入新的活力。</a:t>
            </a:r>
          </a:p>
          <a:p>
            <a:r>
              <a:t>2.通过引入新的考试科目和内容，可以更好地培养考生的创新思维和实践能力。</a:t>
            </a:r>
          </a:p>
          <a:p>
            <a:r>
              <a:t>3.高考科目创新需要结合教育行业实际，确保改革的可行性和效果。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高考科目与行业需求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高考与行业人才需求的政策协调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1.高考政策应与行业政策相协调，共同推动人才培养和行业发展。</a:t>
            </a:r>
          </a:p>
          <a:p>
            <a:r>
              <a:t>2.通过政策层面的协调，可以确保高考科目设置与行业需求保持一致，提高人才培养的质量。</a:t>
            </a:r>
          </a:p>
          <a:p>
            <a:r>
              <a:t>3.政策制定需要充分征求各方意见，确保政策的科学性和可行性。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高考改革与行业人才需求的公众认知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1.提高公众对高考改革与行业人才需求关系的认知，有助于推动教育改革的顺利实施。</a:t>
            </a:r>
          </a:p>
          <a:p>
            <a:r>
              <a:t>2.通过宣传和教育，让公众了解高考科目设置与行业需求的重要性，引导考生和家长理性选择专业。</a:t>
            </a:r>
          </a:p>
          <a:p>
            <a:r>
              <a:t>3.公众认知的提高需要全社会共同努力，形成重视人才培养和行业发展的良好氛围。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热门行业与专业选择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高考与行业人才需求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热门行业与专业选择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1.随着人工智能技术的不断发展，机器学习领域的人才需求持续增长。</a:t>
            </a:r>
          </a:p>
          <a:p>
            <a:r>
              <a:t>2.热门职位包括机器学习工程师、数据科学家等，需要具备扎实的数学基础和编程能力。</a:t>
            </a:r>
          </a:p>
          <a:p>
            <a:r>
              <a:t>3.该领域对人才的需求不仅限于科技公司，金融、医疗等传统行业也在逐步引入机器学习技术。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新能源与清洁能源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1.随着全球对环境保护的关注度不断提高，新能源与清洁能源行业迅速发展。</a:t>
            </a:r>
          </a:p>
          <a:p>
            <a:r>
              <a:t>2.热门职位包括太阳能工程师、风能工程师等，需要具备相关领域的专业知识和技能。</a:t>
            </a:r>
          </a:p>
          <a:p>
            <a:r>
              <a:t>3.国家政策对新能源与清洁能源行业的支持力度不断加大，为人才提供了更多的发展机会。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人工智能与机器学习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热门行业与专业选择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生物技术与医疗健康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1.随着人口老龄化和健康意识的提高，生物技术与医疗健康行业蓬勃发展。</a:t>
            </a:r>
          </a:p>
          <a:p>
            <a:r>
              <a:t>2.热门职位包括生物技术研究员、医药研发工程师等，需要具备扎实的专业知识和实验技能。</a:t>
            </a:r>
          </a:p>
          <a:p>
            <a:r>
              <a:t>3.该领域对人才的需求不仅限于研发岗位，市场营销、销售等岗位也备受青睐。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金融科技与区块链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1.随着金融科技的飞速发展，区块链技术得到了广泛应用。</a:t>
            </a:r>
          </a:p>
          <a:p>
            <a:r>
              <a:t>2.热门职位包括区块链开发工程师、加密货币研究员等，需要具备相关领域的专业知识和技能。</a:t>
            </a:r>
          </a:p>
          <a:p>
            <a:r>
              <a:t>3.金融科技与区块链领域的监管政策逐步完善，为人才提供了更加稳定的发展环境。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热门行业与专业选择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智能制造与工业自动化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1.随着制造业转型升级的加速推进，智能制造与工业自动化领域的人才需求不断增加。</a:t>
            </a:r>
          </a:p>
          <a:p>
            <a:r>
              <a:t>2.热门职位包括自动化工程师、机器人调试工程师等，需要具备相关领域的专业知识和技能。</a:t>
            </a:r>
          </a:p>
          <a:p>
            <a:r>
              <a:t>3.该领域对人才的需求不仅限于技术研发岗位，运营管理、市场营销等岗位也备受重视。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数据分析与商业智能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1.随着大数据时代的到来，数据分析与商业智能领域的人才需求激增。</a:t>
            </a:r>
          </a:p>
          <a:p>
            <a:r>
              <a:t>2.热门职位包括数据分析师、商业智能工程师等，需要具备扎实的数据分析能力和商业洞察力。</a:t>
            </a:r>
          </a:p>
          <a:p>
            <a:r>
              <a:t>3.企业对数据分析与商业智能的依赖程度不断提高，为人才提供了更多的发展机会和空间。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高考成绩与行业门槛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高考与行业人才需求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高考成绩与行业门槛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高考成绩与行业门槛概述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1.高考成绩作为衡量学生综合素质的重要指标，对于进入某些特定行业具有重要的作用。</a:t>
            </a:r>
          </a:p>
          <a:p>
            <a:r>
              <a:t>2.不同行业对高考成绩的要求存在差异，一般来说，技术密集型、知识密集型行业对高考成绩要求较高。</a:t>
            </a:r>
          </a:p>
          <a:p>
            <a:r>
              <a:t>3.随着行业的不断发展，对人才的需求也在不断变化，因此高考成绩与行业门槛的关系也会随之变化。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高考成绩与行业门槛的具体案例分析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1.医疗行业对高考成绩要求较高，一般需要具备较高的生物、化学等学科成绩。</a:t>
            </a:r>
          </a:p>
          <a:p>
            <a:r>
              <a:t>2.IT行业对高考成绩也有一定的要求，特别是在数学、物理等学科方面。</a:t>
            </a:r>
          </a:p>
          <a:p>
            <a:r>
              <a:t>3.金融行业对高考成绩要求较高，需要具备扎实的数学、英语等学科基础。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高考成绩与行业门槛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高考成绩与行业门槛的历史演变趋势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1.随着教育的不断普及和提高，高考成绩对于进入某些行业的重要性在逐渐降低。</a:t>
            </a:r>
          </a:p>
          <a:p>
            <a:r>
              <a:t>2.行业对人才的需求越来越注重实际能力和实践经验，而不仅仅是高考成绩。</a:t>
            </a:r>
          </a:p>
          <a:p>
            <a:r>
              <a:t>3.未来，高考成绩可能不再是进入某些行业的唯一门槛，其他方面的素质和能力也将被重视。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高考成绩与行业门槛的国际比较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1.不同国家和地区对高考成绩的要求和重视程度存在差异。</a:t>
            </a:r>
          </a:p>
          <a:p>
            <a:r>
              <a:t>2.一些国家和地区更注重学生的综合素质和实践能力，而非仅仅看重高考成绩。</a:t>
            </a:r>
          </a:p>
          <a:p>
            <a:r>
              <a:t>3.国际趋势表明，未来高考成绩可能不再是唯一的评价标准，其他方面的素质也将被重视。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https://d.book118.com/418077006135006033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行业人才需求分析</vt:lpstr>
      <vt:lpstr> 行业人才需求分析</vt:lpstr>
      <vt:lpstr> 行业人才需求分析</vt:lpstr>
      <vt:lpstr> 高考科目与行业需求</vt:lpstr>
      <vt:lpstr> 高考科目与行业需求</vt:lpstr>
      <vt:lpstr> 高考科目与行业需求</vt:lpstr>
      <vt:lpstr> 高考科目与行业需求</vt:lpstr>
      <vt:lpstr> 热门行业与专业选择</vt:lpstr>
      <vt:lpstr> 热门行业与专业选择</vt:lpstr>
      <vt:lpstr> 热门行业与专业选择</vt:lpstr>
      <vt:lpstr> 热门行业与专业选择</vt:lpstr>
      <vt:lpstr> 高考成绩与行业门槛</vt:lpstr>
      <vt:lpstr> 高考成绩与行业门槛</vt:lpstr>
      <vt:lpstr> 高考成绩与行业门槛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2024-09-12T00:36:54.726</cp:lastPrinted>
  <dcterms:created xsi:type="dcterms:W3CDTF">2024-09-11T16:36:54Z</dcterms:created>
  <dcterms:modified xsi:type="dcterms:W3CDTF">2024-09-11T16:36:56Z</dcterms:modified>
</cp:coreProperties>
</file>