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BADFB-6331-4A36-8DE6-3961CD51D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25650-5D4B-4161-BAB6-7F06BE4E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DF26F-7443-4436-875C-B91C70FF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BC6F0-1D11-477B-8E25-A38059538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061F4-3EFD-47A4-AA7E-49C98669E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A2CDE-989F-4C96-930F-43DB6D132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CE463-6A91-4A64-BFF3-4C7587625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4F5DA-27F8-4189-A116-0BB26C0A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A2989-DC94-4073-AA30-848F921EA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090CD-8152-4B40-86B6-FE7EB993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80D2F-DFD1-4228-A020-E22C7C322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7034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文化传播行业的市场营销策略及相关政策制度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市场营销策略制定与实施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品牌建设与推广策略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相关政策制度解读及影响分析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案例分析：成功企业的市场营销策略剖析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多元化传播渠道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文化传播行业传播渠道日益多元化，包括传统媒体、社交媒体、网络直播、短视频等。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内容创新成为核心竞争力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在激烈的市场竞争中，内容创新成为文化传播企业的核心竞争力，要求企业不断推出具有创意和吸引力的文化产品。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行业规模迅速扩大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随着文化产业的快速发展，文化传播行业规模不断扩大，涉及广告、影视、出版、音乐、艺术等多个领域。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文化传播行业现状及特点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数字化、智能化需求增长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在数字化、智能化的趋势下，消费者对文化产品的获取方式、消费体验等方面提出更高要求。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消费者对文化产品的需求日益多样化，要求企业提供丰富多彩的文化产品和服务。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年轻化消费趋势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随着年轻一代消费者的崛起，他们对文化产品的消费偏好更加个性化、时尚化。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文化传播行业竞争激烈，企业数量众多，市场集中度逐渐提高。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跨界融合成为趋势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291" r="2329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随着文化产业与其他产业的跨界融合，文化传播行业将呈现更多元化的发展格局。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在全球化背景下，文化传播企业积极拓展海外市场，推动文化产品的国际化传播。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市场营销策略制定与实施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深入了解目标市场的文化、消费习惯、需求特点等，为市场定位提供数据支持。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根据市场调研结果，选择具有潜力的目标市场，明确市场定位。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根据消费者需求、购买行为等因素，对市场进行细分，以便针对不同子市场制定个性化营销策略。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根据目标市场需求，明确产品的功能、特点、品质等定位要素。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合理规划产品线，形成互补性产品组合，满足消费者多样化需求。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关注行业趋势和消费者需求变化，持续进行产品创新，提升产品竞争力。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产品策略规划与优化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根据企业目标、市场需求和竞争状况，明确定价目标，如获取市场份额、提高利润率等。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综合考虑成本、市场需求、竞争状况等因素，选择合适的定价方法，如成本导向定价、需求导向定价、竞争导向定价等。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根据市场反馈和竞争状况，灵活调整价格策略，以保持竞争优势和实现营销目标。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价格策略制定及调整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渠道规划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渠道拓展与运营管理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根据产品特点和目标市场需求，选择合适的销售渠道，如线上渠道、线下渠道、代理商等。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积极开拓新的销售渠道，提高产品覆盖面和市场占有率。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建立完善的渠道运营管理制度，加强渠道商的培训和支持，提高渠道销售效率和客户满意度。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渠道运营管理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品牌建设与推广策略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利用社交媒体、广告、公关活动等多种渠道进行品牌形象传播。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设计具有辨识度和吸引力的品牌标识、字体、色彩等视觉元素。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根据目标受众的媒体使用习惯，选择合适的广告投放媒体，如电视、广播、网络等。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制作具有吸引力和感染力的广告内容，以引起目标受众的共鸣和关注。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通过数据分析、市场调研等方式，对广告投放效果进行评估，及时调整投放策略。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广告投放媒体选择及效果评估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https://d.book118.com/418077034043006027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2024-09-05T02:35:43.754</cp:lastPrinted>
  <dcterms:created xsi:type="dcterms:W3CDTF">2024-09-04T18:35:43Z</dcterms:created>
  <dcterms:modified xsi:type="dcterms:W3CDTF">2024-09-04T18:35:46Z</dcterms:modified>
</cp:coreProperties>
</file>