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DD020-5FBF-489D-8DBB-6D55F8BF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19FAC-ED60-4625-83A8-2E859248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BC08-721A-40D9-81A9-C9447C392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3F5F1-A043-41AE-AD93-04B64A7C7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88FA5-E6B3-4017-BAA1-B68A4C25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91A33-5625-4793-8A80-88D089A8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EBE32-01A9-49E9-B8C4-503D7239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CD1F6-DE31-4411-A2CD-CC44F616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D7EB4-229F-4DAB-A41A-BB45F257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2D6E2-F715-47CF-800A-BA5CBFF47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7D78-272B-4326-ABA3-8C93AFF2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072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班级阅读讲座活动方案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活动资源准备与预算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17" r="305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通过讲座形式，向学生传递阅读的价值和意义，鼓励学生树立正确的阅读观念。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弘扬阅读精神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引导学生接触不同类型的书籍，开阔视野，丰富知识储备。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拓展阅读视野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推广阅读文化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通过介绍有趣的书籍和阅读体验，激发学生对阅读的渴望和兴趣。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激发学生阅读热情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引导学生学会选择适合自己的读物，培养自主阅读的意识和能力。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培养学生自主选择能力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提高学生阅读兴趣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通过讲座指导，教授学生有效的阅读方法和技巧，提高阅读效率。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鼓励学生坚持定期阅读，培养良好的阅读习惯和持续的阅读兴趣。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培养学生良好阅读习惯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培养阅读习惯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教授阅读方法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https://d.book118.com/418077072047006044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2024-09-24T09:27:26.878</cp:lastPrinted>
  <dcterms:created xsi:type="dcterms:W3CDTF">2024-09-24T01:27:26Z</dcterms:created>
  <dcterms:modified xsi:type="dcterms:W3CDTF">2024-09-24T01:27:28Z</dcterms:modified>
</cp:coreProperties>
</file>