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3FA0B-EFCF-45E6-9417-06277FB9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DD93B-D859-4D6C-947C-214CD0435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2BF38-8B71-477D-9D4F-7D60EE08E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FC687-4FBE-409B-BA1A-E1E9B725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B656F5-E03A-4293-925E-92650672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10674-5DBB-4CD9-8A99-0ACD688A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67E9D-007A-4905-8F15-6F5C998A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7257F-C356-43AF-AD56-0BCA3F5F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16678-4D18-4DD3-9A33-12D9039C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32001-A432-453A-8C79-72DB016D9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6021C-5A61-443C-AEC7-91B30A979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77100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餐饮业中的团队建设与协作培训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餐饮业团队协作现状分析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高效团队建设策略与方法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强化团队协作技巧培训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案例分析：成功餐饮企业团队建设实例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团队成员致力于实现共同的目标或愿景。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责任共担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成员间需要相互协作，各自贡献独特的技能和知识。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团队作为一个整体，共同承担责任和成果。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通过团队协作，提供更快速、准确的服务，满足客户需求。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餐饮行业竞争激烈，需要团队共同应对市场变化和挑战。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团队成员的多样性和互补性有助于激发创新思维，推出新菜品或服务。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餐饮业中团队重要性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合理的分工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成功团队建设要素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882" r="1688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5963" r="1596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设定清晰、可衡量的团队目标，确保成员理解并致力于实现。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建立开放、透明的沟通环境，鼓励成员分享想法和意见。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培养团队成员间的信任和尊重，营造积极的工作氛围。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根据成员的能力和特长，合理分配任务和职责，确保团队高效运作。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餐饮业团队协作现状分析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现有协作模式及问题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分工不明确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在餐饮业中，员工之间的分工往往不够明确，导致工作效率低下和沟通不畅。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员工之间缺乏有效的沟通机制和渠道，使得信息传递不及时、不准确，影响团队协作。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协作意识不强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部分员工缺乏团队协作精神，过于关注个人利益，忽视团队整体目标。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员工之间的沟通方式通常仅限于口头交流，缺乏多样化的沟通方式，如书面沟通、电子邮件等。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员工之间缺乏足够的互动和交流，导致彼此了解不足，难以形成紧密的合作关系。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30" r="1333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由于缺乏有效的沟通和互动，员工之间难以建立信任关系，影响团队协作的深入开展。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员工沟通与互动情况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资源分配不均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信息不共享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不同部门之间的目标可能存在差异，导致在合作过程中产生分歧和矛盾。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部门之间缺乏有效的信息共享机制，导致信息不透明、不对称，影响合作效果。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在跨部门合作中，资源分配往往不均匀，使得某些部门在合作中处于劣势地位。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不同部门之间的文化背景和工作习惯可能存在差异，导致在合作过程中产生文化冲突和摩擦。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高效团队建设策略与方法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鼓励团队成员之间建立信任、尊重和理解，营造积极、和谐的团队氛围。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确保每个成员都了解并认同团队目标，从而激发团队凝聚力和向心力。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根据团队成员的特长和优势，合理分配角色和职责，使每个成员都能在团队中发挥自己的最大价值。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通过定期培训和技能竞赛等方式，提高员工的专业技能和服务水平，为团队目标的实现提供有力保障。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强化领导力培训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针对团队领导者进行领导力培训，提高其决策、沟通、协调等能力，以更好地引领团队发展。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组织团队建设活动，增强团队成员之间的默契和协作精神，提高团队的整体战斗力。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51" r="1245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提升领导力及员工素质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https://d.book118.com/418077100143006041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2024-09-20T21:25:42.997</cp:lastPrinted>
  <dcterms:created xsi:type="dcterms:W3CDTF">2024-09-20T13:25:43Z</dcterms:created>
  <dcterms:modified xsi:type="dcterms:W3CDTF">2024-09-20T13:25:45Z</dcterms:modified>
</cp:coreProperties>
</file>