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765DE-8CDC-4BE3-810E-5D177283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BD546-2E08-4121-8483-BE87E67C8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F04F9-6611-4BA2-93B5-E6FA65E51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1213F-D095-4D95-A201-437DF1AB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6ED4D-9F1C-4F9C-8B07-295BE680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50B13-71CA-4D53-838C-ED7E4EFF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80C38-0039-4398-B537-0CBB010C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FA8E4-2216-4627-B617-BEAC8C73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84B03-7E52-4C72-B7E6-9A967EC8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FFA1B-4E37-454B-B1D7-50B7EF3C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FEB33-D833-4014-9C81-A9164995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1060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2024年毛纺织业项目营销策划方案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市场分析与目标定位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产品策略与品牌建设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渠道拓展与流量获取策略部署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数字化转型与智能技术应用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组织架构调整和团队能力建设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毛纺织业市场规模逐年扩大，增长速度稳定，预计未来几年将持续保持增长态势。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随着消费者对高品质生活的追求，毛纺织品市场需求呈现个性化、时尚化、功能化等趋势。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国家出台一系列政策扶持毛纺织业发展，鼓励企业技术创新和品牌建设，为行业发展提供了有力保障。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以中高端消费者为主，包括追求品质生活的家庭、时尚青年、商务人士等。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消费者对毛纺织品的需求主要集中在保暖性、舒适性、时尚性、环保性等方面。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目标客户群体注重品牌、口碑和购物体验，倾向于选择知名品牌和优质服务。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目标客户群体识别与需求洞察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竞争对手在品牌影响力、市场份额、产品创新等方面具有优势。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通过独特的设计风格、优质的产品品质、个性化的定制服务等方式与竞争对手区分开来，形成独特的竞争优势。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国内外知名品牌及新兴品牌。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竞争对手分析与差异化策略制定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随着消费者对高品质生活的追求和个性化需求的增加，毛纺织业市场存在巨大的发展潜力。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以中高端市场为主攻方向，注重产品品质和设计风格，打造高品质、时尚、个性化的品牌形象。同时，积极拓展线上销售渠道，提高品牌知名度和市场占有率。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市场机会挖掘及目标市场定位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产品策略与品牌建设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对现有毛纺织产品进行全面梳理，了解各产品线的销售情况、市场份额、竞争态势及盈利能力。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梳理现有产品线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针对不同消费群体和市场需求，明确目标市场，制定差异化的产品策略。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根据市场需求和消费者偏好，调整产品组合，优化产品结构，提高产品竞争力。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与相关产业品牌进行跨界合作，共同打造更具影响力的品牌形象。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确立毛纺织业项目的品牌定位，塑造独特的品牌形象，与竞争对手形成差异化。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通过广告、公关、社交媒体等多种途径传播品牌形象，提高品牌知名度和美誉度。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53" r="19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挖掘毛纺织业项目的核心价值观，如品质、创新、环保等，与消费者建立情感连接。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核心价值观提炼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运用情感营销手段，如故事化营销、体验式营销等，打动消费者内心，提升品牌忠诚度。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建立完善的客户关系管理系统，及时了解消费者需求，提供个性化服务，增强客户黏性。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核心价值观传达和消费者情感连接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建立完善的质量控制体系，确保产品质量稳定可靠，提升消费者信任度。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加大技术创新和研发投入，探索新型毛纺织原料、工艺和技术，提高产品附加值和竞争力。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创意设计与个性化定制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注重产品的创意设计和个性化定制服务，满足消费者多元化、个性化的需求。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产品质量提升及创新点挖掘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渠道拓展与流量获取策略部署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通过线上和线下渠道的整合，可以覆盖更广泛的目标市场，提高品牌曝光度和市场份额。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扩大市场覆盖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线上渠道提供便捷的购物体验和个性化服务，线下渠道提供实物展示和体验式购物，二者互补能提升用户满意度。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线上线下数据整合有助于更全面地了解消费者需求和行为，为产品开发和营销策略提供有力支持。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线上线下渠道整合优势分析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明确合作目标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与合作伙伴共同制定明确的合作目标和计划，确保双方利益一致，实现共赢。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通过诚信合作和良好沟通，建立稳固的信任关系，为长期合作奠定基础。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定期对合作关系进行评估，及时调整合作策略和方案，确保合作持续有效。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合作伙伴关系建立和维护方法论述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通过优化网站结构和内容，提高在搜索引擎中的排名，获取更多自然流量。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利用社交媒体平台推广品牌和产品，吸引更多潜在客户关注和互动。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创作高质量的内容，如博客文章、视频、图片等，吸引用户关注和分享，提升品牌知名度。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通过举办或参加线下活动，如展会、研讨会等，与潜在客户建立联系，提升品牌影响力。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流量获取途径多样化尝试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https://d.book118.com/418077106054006034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2024-09-12T19:23:50.711</cp:lastPrinted>
  <dcterms:created xsi:type="dcterms:W3CDTF">2024-09-12T11:23:50Z</dcterms:created>
  <dcterms:modified xsi:type="dcterms:W3CDTF">2024-09-12T11:23:52Z</dcterms:modified>
</cp:coreProperties>
</file>