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F5B2C-CE62-4FAD-8141-E70BC581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0209E-51AD-4158-9BA0-587C28B3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A7A57-0B64-463F-9C5D-3086981B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B42D9-9D74-475A-8FFE-BAA3CC10F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9B764-EF0A-443F-80B4-38B95E048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36D072-5850-4120-86B2-5AA658A0B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3D1AD7-6100-4CF0-B9FD-F7A83709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F127E-2C5C-44EA-8C38-1AB04391B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9E913-B1D5-41D5-A773-CB10D0CFD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4AA46-4B92-41EB-9E56-CC3EF05E5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FB9EE-ECAE-434D-B528-E9EE3E016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7125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电子商务行业的团队建设培训策略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团队建设在电子商务中的重要性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电子商务团队建设的关键要素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培训策略在电子商务团队建设中的应用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电子商务团队建设的实践案例分享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随着互联网的普及和电子商务技术的不断发展，电子商务行业规模不断扩大，已经成为全球范围内最具活力和潜力的经济领域之一。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近年来，电子商务行业保持了快速增长的态势，交易额和用户规模均实现了大幅增长，预计未来几年仍将保持强劲的增长动力。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1" b="53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28" b="79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购物方式变化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消费者越来越倾向于通过电子商务平台进行购物，享受便捷、快速、多样化的购物体验。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消费者对产品的个性化需求不断增加，要求电子商务平台能够提供定制化的商品和服务。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品质与服务要求提高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消费者对商品品质和服务质量的要求不断提高，对电子商务平台的信誉和口碑更加关注。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电子商务行业竞争激烈，各大平台在市场份额、用户规模、技术创新等方面展开激烈竞争。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子商务行业将呈现以下发展趋势：一是移动化，随着移动互联网的普及，移动电商将成为主流；二是智能化，人工智能、大数据等技术的应用将推动电子商务向智能化方向发展；三是社交化，社交电商将借助社交媒体的力量实现快速发展；四是跨境电商将成为新的增长点，推动全球贸易的便利化和自由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团队建设在电子商务中的重要性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通过团队建设培训，使团队成员更加明确共同目标和各自分工，减少工作冲突和内耗。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明确目标与分工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强化沟通与协作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建立信任与默契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培训中注重沟通技巧和协作精神的培养，提高团队成员间的沟通效率和协作能力。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通过团队建设活动，增进团队成员间的相互了解和信任，形成默契的工作氛围。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通过团队建设培训中的创新思维训练，引导团队成员突破思维定势，提出创新性想法和解决方案。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833" r="8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培训中强调勇于尝试和接受失败的态度，鼓励团队成员在创新过程中不断尝试和迭代。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鼓励尝试与容错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推动团队成员间的知识共享和经验交流，形成互相学习、共同进步的创新氛围。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增强团队创新能力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通过团队建设培训中的市场分析课程，增强团队成员对市场趋势和竞争态势的洞察力。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提高市场敏锐度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培训中注重培养团队成员的应变能力和快速适应市场变化的能力，以应对不断变化的市场环境。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培养应变能力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通过团队建设活动中的危机模拟演练，提高团队成员的危机意识和应对能力，确保在关键时刻能够迅速作出反应。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强化危机意识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电子商务团队建设的关键要素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建立目标导向的考核机制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设定与团队目标相一致的考核标准，定期对团队成员进行绩效评估，激励大家为实现目标而努力。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确保每个成员都了解团队的整体目标，并能将个人工作与团队目标相结合。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明确角色与职责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根据团队成员的专业技能和经验，合理分配角色和职责，确保每个成员都能充分发挥自己的优势。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定期举行团队会议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通过定期的团队会议，让成员有机会面对面交流，讨论工作进展、分享经验教训，增进彼此了解。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通过真诚的交流和合作，培养团队成员之间的信任感，增强团队的凝聚力和向心力。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营造开放、坦诚的沟通氛围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鼓励团队成员积极分享想法、提出建议，促进信息在团队内部的自由流动。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https://d.book118.com/418077125007006036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2024-09-15T03:57:05.786</cp:lastPrinted>
  <dcterms:created xsi:type="dcterms:W3CDTF">2024-09-14T19:57:05Z</dcterms:created>
  <dcterms:modified xsi:type="dcterms:W3CDTF">2024-09-14T19:57:07Z</dcterms:modified>
</cp:coreProperties>
</file>