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71E3D0-E52C-4E3F-BE21-41C7B8E9F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EBF2F-4E00-458D-B6EB-083D48B2F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F2D960-85FC-442F-9AB3-BFA3724BE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E63DDB-4A2F-45A5-9106-307CC862A3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59C32B-19C2-4D3F-A821-1863A1BBAC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7A2B4E-7E2A-4325-93DF-5B69613435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CDD05A-FAA6-46E6-9719-2D0132F884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3C325-7EEF-4EF8-8F47-DD950B975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D5F6C-0FBA-4AE6-9E76-32C02EA37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F4021-CB5C-4CFC-A88C-65BB717DF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74E3D-8743-4E76-B5CA-C53C9E993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00051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《财务报表分析知识》ppt课件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资产负债表分析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利润表分析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财务比率分析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财务综合分析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财务报表基础知识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了解财务报表的定义和组成是进行财务报表分析的基础。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财务报表是企业对外提供的反映其财务状况、经营成果和现金流量的文件，主要包括资产负债表、利润表、现金流量表和所有者权益变动表等。这些报表各自包含不同的信息，共同构成了企业财务状况的全貌。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财务报表的定义与组成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明确财务报表的编制目的有助于理解报表内容的含义和重要性。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财务报表的编制目的主要是为了向外部利益相关者提供关于企业财务状况的信息，帮助他们评估企业的经济实力、经营状况和未来发展前景。同时，财务报表也是企业进行内部管理和决策的重要依据。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财务报表的编制目的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了解不同种类的财务报表及其特点，有助于根据分析目的选择合适的报表。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编制主体、编制对象和编制期限等标准，财务报表可以分为多种类型。例如，按照编制主体可分为个别财务报表和合并财务报表；按照编制对象可分为综合财务报表和专项财务报表；按照编制期限可分为年度财务报表和中期财务报表等。不同种类的财务报表具有不同的特点和使用范围，在进行财务报表分析时应根据具体需求选择合适的报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财务报表的种类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资产负债表分析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企业所拥有的经济资源，包括现金、存货、固定资产等。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所有者权益</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企业的净资产，即资产减去负债后的净值。</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负债</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企业所承担的债务，包括短期负债和长期负债。</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资产质量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分析企业资产的质量，如是否存在无效资产、不良存货等。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负债结构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了解企业的负债结构，包括短期负债和长期负债的比例。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偿债能力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评估企业的偿债能力，如流动比率、速动比率等指标。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资产负债表的解读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比较分析法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将不同时期的资产负债表进行比较，分析资产、负债和所有者权益的变化趋势。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结构分析法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分析资产负债表中的各项目占总资产或总负债的比例，了解企业的资产和负债结构。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财务比率分析法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通过计算各种财务比率，如流动比率、速动比率等，评估企业的偿债能力和运营效率。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资产负债表分析的方法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利润表分析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反映企业一定时期内通过销售产品或提供劳务而获得的收益金额。</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营业收入</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反映企业一定时期内销售产品或提供劳务所发生的成本金额。</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营业成本</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营业收入减去营业成本、税金及附加、期间费用和资产减值损失，加上公允价值变动收益和投资收益。</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营业利润</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利润表的构成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营业收入的变动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分析营业收入的增减变化，了解企业的经营状况和市场竞争力。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营业成本的变动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分析营业成本的增减变化，了解企业的成本控制和盈利能力。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营业利润的变动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分析营业利润的增减变化，了解企业的核心业务盈利能力和经营效率。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利润表的解读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结构分析法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通过分析利润表各项目占营业收入或营业成本的比重，了解企业的盈利结构和发展趋势。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趋势分析法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通过比较不同时期的利润表数据，分析企业盈利能力的变化趋势和潜在问题。</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财务比率分析法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通过计算和分析财务比率，如毛利率、净利率等，评估企业的盈利能力、经营效率和偿债能力。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利润表分析的方法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https://d.book118.com/418100051140006026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2024-09-04T11:23:04.422</cp:lastPrinted>
  <dcterms:created xsi:type="dcterms:W3CDTF">2024-09-04T03:23:04Z</dcterms:created>
  <dcterms:modified xsi:type="dcterms:W3CDTF">2024-09-04T03:23:06Z</dcterms:modified>
</cp:coreProperties>
</file>