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44098-95E1-4B57-AC42-27F57C20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7C93-2743-4D03-AFDF-0303EC1D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B5D50-E9FA-4055-BC92-5C39F307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0F30E-159C-421A-AD93-54C4095C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64F61-2276-46E7-B0F1-37A7D266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FA55F-C167-48BD-94CB-BA93CC52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8B9C3-DC4E-4EAD-B480-CB92E17B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5CE8A-10A8-46AC-9388-E1F71613F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054FF-5CA5-4A2F-9433-EF7FE129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5033-BC33-485B-8DA0-56DA0AC5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35E32-F7F8-4D42-B1D6-56D841FF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0132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化学发光行业深度研究报告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化学发光行业投资价值评估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化学发光技术概述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化学发光是一种通过化学反应释放光子的过程，不需要外部光源激发。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化学发光反应涉及激发态分子与基态分子之间的能量转移，释放光子的能量与分子结构有关。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检测水体、空气中的污染物，如重金属、有机物等。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用于检测生物标记物、酶活性、免疫分析等。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检测药物成分、代谢产物等。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检测食品中的农药残留、添加剂等。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化学发光技术的应用领域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化学发光技术的发展历程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1970年代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开始研究化学发光反应的机理。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出现酶促化学发光反应，用于免疫分析等领域。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1990年代至今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发现某些化学反应可以发光。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出现荧光探针技术，用于生物标记。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化学发光技术不断发展，应用领域不断扩大。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化学发光行业现状分析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总结词：持续增长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详细描述：随着医疗诊断市场的不断扩大，全球化学发光市场规模持续增长。根据市场研究报告，预计未来几年内，全球化学发光市场规模将以每年5%~10%的速度增长。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全球化学发光市场规模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总结词：高度集中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详细描述：化学发光市场主要由几家大型企业主导，如罗氏、雅培、贝克曼等。这些企业凭借技术优势和品牌影响力，占据了较高的市场份额。同时，一些新兴企业也在逐渐崭露头角，成为市场的重要补充。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主要参与企业及市场份额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技术进步与市场应用并行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，化学发光行业正朝着更快速、更准确、更自动化的方向发展。同时，随着新应用领域的不断拓展，如临床免疫、分子诊断等，化学发光技术的应用范围也在不断扩大。然而，行业也面临着一些挑战，如技术更新换代带来的设备淘汰、市场竞争加剧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化学发光市场竞争格局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全球化学发光市场呈现出稳步增长的趋势，市场规模不断扩大。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全球化学发光市场规模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欧美地区由于技术起步较早，在化学发光领域具有领先优势，而亚太地区的市场潜力巨大。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区域竞争格局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不同厂商的产品在性能、价格、品牌等方面存在差异，使得市场竞争格局变得复杂。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产品差异化程度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罗氏（Roche）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作为全球最大的生物制药企业之一，罗氏在化学发光领域拥有丰富的产品线和强大的研发能力。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雅培（Abbott）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雅培在化学发光免疫分析领域具有较高的市场份额，其产品在临床诊断中得到了广泛应用。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贝克曼库尔特（Beckman Coulter）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贝克曼库尔特是全球实验室诊断领域的领导者之一，其化学发光产品在市场上具有一定的影响力。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行业领先企业分析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https://d.book118.com/418100132035006030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2024-09-06T14:40:28.503</cp:lastPrinted>
  <dcterms:created xsi:type="dcterms:W3CDTF">2024-09-06T06:40:28Z</dcterms:created>
  <dcterms:modified xsi:type="dcterms:W3CDTF">2024-09-06T06:40:30Z</dcterms:modified>
</cp:coreProperties>
</file>