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2DC3BC-2C68-43EB-8611-B2BD5341CC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5D0CC7-2F47-4A52-A4A0-D0364E662B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F50283-1C17-49C9-9D9D-DFE31C0380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31A5B5-A30E-419A-ABB4-2D2C62B46C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18BC80D-FCAB-4476-A6B8-B5F8E47475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AE28DAE-D767-4C43-ADDC-00C54BC85A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DD0596D-B647-4947-A245-591A39A144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0777E5-4CE7-4F33-A972-3A09A8ABCF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D9B0AF-DFE6-4947-95B1-B32F9B3415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6D0F00-6399-47F1-9DA6-A80598732F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794CA9-A604-4AD6-902D-A218C497C3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8101012125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服装店网络营销案例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网络营销策略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数据分析与优化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经验教训与建议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案例介绍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9032810" y="3787328"/>
            <a:ext cx="2760148" cy="2760148"/>
          </a:xfrm>
          <a:prstGeom prst="parallelogram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6824385" y="3787328"/>
            <a:ext cx="2760148" cy="2760148"/>
          </a:xfrm>
          <a:prstGeom prst="parallelogram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/>
          </a:blip>
          <a:srcRect l="16688" r="16688"/>
          <a:stretch>
            <a:fillRect/>
          </a:stretch>
        </p:blipFill>
        <p:spPr>
          <a:xfrm>
            <a:off x="8544638" y="841294"/>
            <a:ext cx="2760148" cy="2760148"/>
          </a:xfrm>
          <a:prstGeom prst="parallelogram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1017623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397964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778306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63201" y="1453600"/>
            <a:ext cx="5647282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某服装店是一家位于市中心的知名品牌，拥有多年的线下实体店经营经验。随着互联网的普及和消费者购物习惯的改变，该服装店决定开展网络营销，以拓展销售渠道并吸引更多年轻消费者。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提高品牌知名度和在线关注度，吸引潜在客户。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促进线上销售，增加销售额。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建立与客户的互动和沟通，提升客户满意度和忠诚度。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案例目标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70111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制定网络营销策略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379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该服装店首先制定了全面的网络营销策略，包括社交媒体营销、搜索引擎优化（SEO）、电子邮件营销等。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10489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该服装店在各大社交媒体平台上开设了官方账号，定期发布时尚资讯、新品信息和促销活动等内容，并与粉丝互动，提高用户粘性和参与度。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25727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该服装店对官网进行了SEO优化，以提高在搜索引擎中的排名，吸引更多潜在客户。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4822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该服装店通过收集用户邮箱地址，定期发送新品信息、促销活动等邮件，提高用户复购率和忠诚度。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13411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该服装店与其他时尚品牌、博主和网红进行合作，通过联名推广和赠品活动等方式，扩大品牌知名度和受众范围。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293846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社交媒体营销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76206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电子邮件营销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41392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合作推广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53708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SEO优化</a:t>
            </a:r>
          </a:p>
        </p:txBody>
      </p:sp>
      <p:sp>
        <p:nvSpPr>
          <p:cNvPr id="27" name="Freeform 27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7967443" y="1832081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案例实施过程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网络营销策略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通过社交媒体平台发布吸引人的内容，与目标受众互动，提高品牌知名度和销售额。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服装店可以通过在社交媒体平台上发布时尚搭配、新品上市、折扣优惠等内容，吸引目标客户的关注。同时，通过与粉丝互动，回答问题、解决疑虑，提高客户满意度和忠诚度。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4750" r="147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社交媒体营销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通过优化网站结构和内容，提高服装店在搜索引擎结果页的排名，增加曝光率和流量。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服装店需要对网站进行SEO优化，包括关键词优化、元标签设置、内链建设等，以提高在搜索引擎中的排名。同时，发布有价值的原创内容，吸引搜索引擎爬虫，增加网站权重和流量。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搜索引擎优化（SEO）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电子邮件营销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通过向目标客户发送定制的电子邮件，推送新品信息、促销活动等，提高转化率和销售额。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服装店需要收集客户的邮箱地址，定期发送定制的邮件，内容包括新品推荐、折扣优惠、搭配技巧等。同时，根据客户的购买历史和浏览行为，进行个性化推送，提高邮件的打开率和转化率。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通过创作有价值的、与服装相关的内容，吸引潜在客户的关注和信任，提高品牌知名度和美誉度。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服装店可以创作时尚搭配、品牌故事、设计师访谈等内容，通过博客、微信公众号等渠道发布。同时，与时尚博主、意见领袖合作，扩大内容传播范围和影响力。内容营销有助于培养潜在客户的忠诚度和信任感，提高品牌口碑和转化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内容营销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https://d.book118.com/418101012125006044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2024-09-25T02:39:57.186</cp:lastPrinted>
  <dcterms:created xsi:type="dcterms:W3CDTF">2024-09-24T18:39:57Z</dcterms:created>
  <dcterms:modified xsi:type="dcterms:W3CDTF">2024-09-24T18:39:59Z</dcterms:modified>
</cp:coreProperties>
</file>