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C85ED-82A4-43E9-A0ED-E837E6E93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453EB-7712-4879-8AF1-E94445D25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4EB22-A75D-4FB8-A264-A54FFD2D5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40556-A542-4533-A999-EA4CF49FF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BCF439-FD58-47C3-8005-5FCDCDC3D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93FEF8-7317-4905-86DF-EF712FB41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E82A51-9771-42E4-8AE1-EAD3B8187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82911-1E0E-46F4-874B-55758D8EF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44858-71AB-409D-9865-C60304027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3BD5B-2702-4712-AD10-30B316736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064FA-8F76-438E-9766-E6A9B49BE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011251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目视化管理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目视化管理概述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目视化管理工具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目视化管理实施步骤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目视化管理案例分析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目视化管理的未来发展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目视化管理概述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目视化管理是一种以视觉感知信息为基础的管理方式，通过使用图表、颜色、标识等视觉手段，将管理信息呈现出来，以便于员工理解和操作。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直观性、标准化、动态性、参与性。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通过目视化手段，员工可以快速获取和理解工作指令、流程等信息，减少沟通成本，提高工作效率。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目视化管理有助于明确工作标准，规范员工操作，提高工作质量。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强化工作标准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目视化手段可以增强团队之间的信息共享和交流，促进团队协作。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整洁有序的工作环境有助于提升企业形象，增强员工归属感。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目视化管理的作用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目视化管理应遵循统一的规范和标准，确保信息的准确性和一致性。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目视化手段应简洁明了，避免信息过于复杂或难以理解。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目视化管理应根据实际情况进行动态调整，以适应变化的需求和工作条件。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目视化管理应具有激励作用，通过正向激励和奖励机制激发员工的积极性和创造力。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目视化管理的原则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目视化管理工具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直观、简洁的指示工具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标识牌是目视化管理中常用的工具之一，用于指示方向、标识物品、提示操作等。通过简洁明了的文字和图案，标识牌能够快速传达信息，使员工和管理者能够迅速了解现场情况。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利用色彩对比和区分实现高效管理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管理是目视化管理的有效手段之一，通过不同色彩的对比和区分，可以直观地展示不同物品、区域或状态的差异。例如，红色通常代表危险或不合格，绿色则代表安全或合格。通过合理的颜色编码，可以简化管理流程，提高工作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颜色管理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看板管理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实时、可视化的信息展示平台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看板管理是一种将信息展示在可视化的板子上的管理方式，通常用于生产现场的信息传递和管理。通过看板，员工可以快速了解生产进度、质量状况、设备运行等情况，从而更好地协同工作。同时，看板也是目视化管理的重要手段之一，能够提高工作效率和透明度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快速、准确的指示工具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灯是目视化管理中常用的工具之一，用于指示设备的运行状态或警示异常情况。通过红、绿、黄等颜色的灯光，可以快速传递设备的运行状态或警示信息，使员工和管理者能够迅速做出反应。信号灯通常安装在设备的明显位置，以便于观察和识别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多样化的目视化管理工具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上述几种常见的目视化管理工具外，还有许多其他工具可供选择和应用。例如，流程图、组织结构图、表格等可以帮助员工更好地了解工作流程和组织结构；警告标签和安全标识可以提醒员工注意安全事项；展示板和海报可以传递企业文化和管理理念。这些工具的应用可以根据具体需求进行选择和设计，以实现更好的目视化管理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目视化管理实施步骤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https://d.book118.com/418101125101006030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2024-09-07T03:44:23.270</cp:lastPrinted>
  <dcterms:created xsi:type="dcterms:W3CDTF">2024-09-06T19:44:23Z</dcterms:created>
  <dcterms:modified xsi:type="dcterms:W3CDTF">2024-09-06T19:44:25Z</dcterms:modified>
</cp:coreProperties>
</file>