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6F57A-5E1E-4BAB-A703-D6659FA4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8ED02-23E3-4CFD-9A7A-F957DF52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EB93E-577E-4958-81A4-0F19DCC94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62070-B4BD-435A-A184-5FEBD03BA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90EC8-7303-49BA-A929-4945EF07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29A4C-E15A-46E3-B75F-5BE1C7B5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6CFB4-DCA2-4BF2-AFAD-D9304107E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AF720-99B4-42CD-BB73-FFF7B848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570D4-F9A7-4415-82BC-C80EA8FA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7935-1E26-48C8-A0BF-98F1EA94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94155-9828-4843-B4A9-4E0CAAD4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1130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管理学讲义精要课件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管理学与其他学科的关系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管理学的前沿问题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管理的定义是协调组织资源以实现组织目标的过程，其性质包括科学性、艺术性和实践性。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是指在特定的组织环境中，通过协调和整合组织内的资源，以实现组织目标的过程。管理涉及到对人力、物力、财力等资源的协调和配置，需要运用科学的方法和工具进行计划、组织、领导和控制。同时，管理也需要发挥个人的创造力、洞察力和沟通协调能力，因此管理也具有艺术性。在实践中，管理需要根据具体情况灵活应对，不断调整和完善管理方法和策略，因此管理也具有实践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管理学的研究对象是管理活动及其规律性，研究方法包括案例研究、实证研究和理论构建等。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管理活动及其规律性的学科，其研究对象包括管理的理念、原则、方法、工具以及管理过程、管理职能等。管理学的研究方法多种多样，其中案例研究是通过分析具体的管理实践，总结经验和教训，提炼管理理论和方法；实证研究则是通过调查、实验等方式收集数据，运用统计和分析方法验证管理理论的有效性和实用性；理论构建则是通过对管理实践和理论的深入思考和总结，构建新的管理理论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管理学的研究对象与方法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总结词：管理学的发展历程包括科学管理、人际关系管理、系统管理、战略管理等阶段。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管理学的发展历程经历了多个阶段。在科学管理阶段，强调通过科学的方法和工具提高生产效率和管理效能，代表人物有泰勒等。在人际关系管理阶段，强调人的因素和人际关系的重要性，代表人物有梅奥等。在系统管理阶段，强调将组织视为一个系统，注重各部分的协调和配合，代表人物有巴纳德等。在战略管理阶段，强调组织的长期发展和竞争优势的获取，代表人物有波特等。此外，随着信息技术的发展，管理学也在不断发展和创新，出现了许多新的理论和方法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管理过程中应注重系统的整体性、层次性、环境适应性以及系统动力等。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系统原理强调将组织视为一个整体，各个部分之间相互关联、相互影响。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系统的目标决定了组织中各要素的特性、功能和相互关系。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人本原理强调人在组织中的主体地位，管理应以人为本，满足人的需求。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管理者应关注员工的成长、激励和发展，创造良好的工作环境。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通过有效的人力资源管理，激发员工的积极性和创造力，实现组织目标。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动态原理强调组织的动态性和变革性，管理应适应外部环境的变化。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组织应不断调整战略、结构和文化，以适应市场和技术的变化。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管理过程中应注重信息的传递和反馈，及时发现问题并采取措施。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https://d.book118.com/418101130061006025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2024-09-02T03:12:16.171</cp:lastPrinted>
  <dcterms:created xsi:type="dcterms:W3CDTF">2024-09-01T19:12:16Z</dcterms:created>
  <dcterms:modified xsi:type="dcterms:W3CDTF">2024-09-01T19:12:18Z</dcterms:modified>
</cp:coreProperties>
</file>