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01003-47CF-4FE1-B557-8753C69B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0B32D-F803-45D0-A404-8432C2D4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2DE18-2388-47C4-81D0-9B6FFC469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E8324-89B9-482C-98B0-E5304CA4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35933-D300-43F1-ACBE-206C8BCD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EE8A5-587A-4AAD-AAAB-A5C92F68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000C4-1B4A-4F2C-B2FA-AC40862C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0B72B-1A95-4A6F-8395-465EB63C2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FBDF9-B2A1-4BC2-B5C9-4E3C2019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5928D-4C6A-48C9-9988-F6155C1D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1F3D0-25DF-492D-A7AE-CC517FDC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2041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化学教师培优工作总结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培优工作总体情况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培优工作存在问题分析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通过培优工作，提高化学教师的教学水平和专业素养，从而提升化学教学质量，促进学生全面发展。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随着教育改革的不断深入，对化学教师的要求也越来越高。培优工作旨在帮助化学教师适应教育改革的需求，更新教育观念，提高教学能力。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提升化学教学质量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培优工作反思与展望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介绍本次培优工作的具体内容和实施过程，包括培训课程、实践活动、交流研讨等方面。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展示本次培优工作所取得的成果，包括教师教学水平的提升、学生学业成绩的提高、教育教学研究成果等方面。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对本次培优工作进行反思和总结，分析存在的问题和不足，提出改进措施和建议。同时，展望未来的培优工作，提出新的目标和计划。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高中化学学科优秀学生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共计30名学生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培优对象及人数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2022年9月至2023年1月，每周六下午2:00-4:00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学校化学实验室及多媒体教室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培优时间及地点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2" r="327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涵盖高中化学知识体系中的重点、难点及竞赛知识点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采用专题讲座、小组讨论、实验操作及模拟测试等多种方式进行培优辅导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培优内容及方式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经过培优辅导，学生的平均分比去年同期提高了10分以上。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培优后，学生的及格率从原来的60%提高到了85%。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及格率提高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在最近的一次模拟考试中，90分以上的学生人数比去年同期增加了20%。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高分段人数增加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有5名学生在全国高中化学竞赛中获奖，其中2人获得一等奖。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国家级竞赛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省级竞赛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校级竞赛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10名学生在省级化学竞赛中获奖，其中5人获得一等奖。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在校级化学知识竞赛中，培优班的学生获奖比例高达70%。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学生竞赛获奖情况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通过参加培训和自我学习，教师掌握了更多有效的教学方法，如探究式学习、合作学习等。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教学资源丰富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教师积极寻找和整合优质教学资源，如优秀课件、实验视频等，为学生提供更丰富的学习内容。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学生对教师的评价普遍提高，认为教师教学水平高、态度认真、辅导耐心。同时，教师的同行评价也有所提升，认为其在化学教学方面具有较高的专业素养。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教师教学水平提高情况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https://d.book118.com/418102041011006042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2024-09-21T01:02:41.863</cp:lastPrinted>
  <dcterms:created xsi:type="dcterms:W3CDTF">2024-09-20T17:02:41Z</dcterms:created>
  <dcterms:modified xsi:type="dcterms:W3CDTF">2024-09-20T17:02:43Z</dcterms:modified>
</cp:coreProperties>
</file>