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EC097-BDEA-4797-9EB9-F25B680A8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BB208-9FF5-40BA-8767-8696A0396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D0B70-0F68-4321-ACC6-3CD1F9D94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AC161-A666-4D91-978F-8668A3D8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2EAA3-29D2-460A-9D63-34232F1EB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2EB58-935E-4393-B8E8-DCA7A342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92276F-D75A-4949-A8B4-1A33850C7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C002D-3F1A-4E38-A3ED-C94F96074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6000F-E4C3-4286-8F82-01189913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9ADC8-C10A-4263-BA51-7A2D9A6D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01CC0-6508-4ADE-9451-8563D42C9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02076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染色环节质量整改措施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0"/>
            <a:ext cx="12192000" cy="325120"/>
          </a:xfrm>
          <a:prstGeom prst="rect">
            <a:avLst/>
          </a:prstGeom>
          <a:solidFill>
            <a:schemeClr val="dk2">
              <a:alpha val="10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6431280"/>
            <a:ext cx="426720" cy="426720"/>
          </a:xfrm>
          <a:prstGeom prst="rect">
            <a:avLst/>
          </a:prstGeom>
          <a:solidFill>
            <a:schemeClr val="dk2">
              <a:alpha val="7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26720" y="6163056"/>
            <a:ext cx="268224" cy="268224"/>
          </a:xfrm>
          <a:prstGeom prst="rect">
            <a:avLst/>
          </a:prstGeom>
          <a:solidFill>
            <a:schemeClr val="dk2">
              <a:alpha val="30000"/>
            </a:schemeClr>
          </a:solidFill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染色环节质量问题分析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染色环节质量整改措施计划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染色环节质量整改措施实施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染色环节质量整改措施效果评估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染色环节是纺织品制造过程中重要的环节之一，其质量直接影响到产品的最终质量和客户满意度。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在实际生产过程中，染色环节存在一些常见问题，如色差、色牢度不足、颜色不均等，这些问题会导致产品不合格或客户投诉。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通过质量整改措施，提高染色环节的质量水平，提升产品的品质和客户满意度。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218874" y="4371944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减少生产过程中的浪费和降低成本，提高企业的竞争力。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染色环节质量问题分析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实际染色结果与标准色板存在明显的颜色差异。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颜色偏差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染料在织物上的附着不稳定，容易脱落。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色牢度不足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染色过程中导致织物纤维受损，影响织物品质。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纤维受损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同一批次织物染色后出现颜色深浅不一。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颜色不均匀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常见质量问题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625" r="1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质量问题原因分析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染料纯度不足或含有杂质，导致颜色偏差或色牢度不足。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染料品质不良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染色工艺不合理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操作人员技能不足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染色温度、时间、染液浓度等参数控制不当，导致颜色偏差或色牢度不足。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染色设备维护不当，导致纤维受损或颜色不均匀。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操作人员技能不足或经验不足，导致颜色偏差或色牢度不足。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56913"/>
            <a:ext cx="515576" cy="440418"/>
            <a:chOff x="454963" y="256913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598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5691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5862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6759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6346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7763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7468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7640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8537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8124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954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9246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941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031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990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131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102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1195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2092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1678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9918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质量问题的危害</a:t>
            </a:r>
          </a:p>
        </p:txBody>
      </p:sp>
      <p:cxnSp>
        <p:nvCxnSpPr>
          <p:cNvPr id="24" name="Connector 24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影响品牌形象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染色质量问题影响产品形象和品牌信誉。</a:t>
            </a:r>
          </a:p>
        </p:txBody>
      </p:sp>
      <p:sp>
        <p:nvSpPr>
          <p:cNvPr id="27" name="AutoShape 27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TextBox 30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法律纠纷风险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染色质量问题可能导致消费者投诉和法律纠纷。</a:t>
            </a:r>
          </a:p>
        </p:txBody>
      </p:sp>
      <p:sp>
        <p:nvSpPr>
          <p:cNvPr id="32" name="AutoShape 32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TextBox 34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客户流失风险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染色质量问题可能导致客户流失和订单减少。</a:t>
            </a:r>
          </a:p>
        </p:txBody>
      </p:sp>
      <p:sp>
        <p:nvSpPr>
          <p:cNvPr id="36" name="AutoShape 36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8" name="TextBox 38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生产成本增加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染色质量问题可能导致生产成本增加，如原材料浪费、人工成本增加等。</a:t>
            </a:r>
          </a:p>
        </p:txBody>
      </p:sp>
      <p:sp>
        <p:nvSpPr>
          <p:cNvPr id="40" name="AutoShape 40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染色环节质量整改措施计划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54918" y="1106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制定整改计划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识别问题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对染色环节进行全面审查，识别存在的质量问题，并记录下来。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根据问题的分析结果，制定具体的整改计划，包括整改措施、时间表和责任人。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对识别出的问题进行深入分析，找出问题的根源和影响因素。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明确整改目标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针对染色环节中存在的质量问题，明确具体的整改目标，以便制定相应的整改计划。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按照制定的整改计划，逐步实施各项整改措施。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按照计划实施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在实施过程中，要确保整改措施的有效性，如有需要可以对计划进行调整。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确保措施有效性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对整改过程进行详细记录，以便后续对整改效果进行评估。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记录整改过程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实施整改措施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根据评估结果，对整改措施进行反馈和调整，持续改进和提高染色环节的质量水平。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整改效果评估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设定评估标准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根据整改目标设定相应的评估标准，以便对整改效果进行评估。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进行评估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在整改措施实施一段时间后，对染色环节的质量进行全面检查，评估整改效果。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https://d.book118.com/418102076075006042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2024-09-21T19:05:28.522</cp:lastPrinted>
  <dcterms:created xsi:type="dcterms:W3CDTF">2024-09-21T11:05:28Z</dcterms:created>
  <dcterms:modified xsi:type="dcterms:W3CDTF">2024-09-21T11:05:30Z</dcterms:modified>
</cp:coreProperties>
</file>