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779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91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E277BC-7219-469D-8ECC-D99F5F229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A2EFF-8CCC-4D89-85FD-28344C5BA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722377-231A-4EAE-B5C6-98DCE8BEF1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FB402F-3EE4-4218-8C2B-7FC002D8E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BD4646-12FA-41C2-8E06-18F00C48D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6BE246-76A0-466F-A4C2-781CFBC59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A71469-20FB-4371-802A-C8EF4F3D0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F2AC73-7FD7-4BD1-8F5E-D81025583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F41849-70C6-4BAF-839C-759C16C6E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34400C-7DB1-4063-9A5E-E819CECDA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38CCC0-B9B1-4581-BC40-A8D1F79A4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3769" r:id="rId2"/>
    <p:sldLayoutId id="2147493770" r:id="rId3"/>
    <p:sldLayoutId id="2147493771" r:id="rId4"/>
    <p:sldLayoutId id="2147493772" r:id="rId5"/>
    <p:sldLayoutId id="2147493773" r:id="rId6"/>
    <p:sldLayoutId id="2147493774" r:id="rId7"/>
    <p:sldLayoutId id="2147493775" r:id="rId8"/>
    <p:sldLayoutId id="2147493776" r:id="rId9"/>
    <p:sldLayoutId id="2147493777" r:id="rId10"/>
    <p:sldLayoutId id="2147493778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103032074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2024年产品研发周期缩短与上市时间表规划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序号"/>
          <p:cNvSpPr txBox="1"/>
          <p:nvPr>
            <p:custDataLst>
              <p:tags r:id="rId2"/>
            </p:custDataLst>
          </p:nvPr>
        </p:nvSpPr>
        <p:spPr>
          <a:xfrm>
            <a:off x="14465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3"/>
            </p:custDataLst>
          </p:nvPr>
        </p:nvSpPr>
        <p:spPr>
          <a:xfrm>
            <a:off x="24640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缩短产品研发周期的方法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4"/>
            </p:custDataLst>
          </p:nvPr>
        </p:nvSpPr>
        <p:spPr>
          <a:xfrm>
            <a:off x="61709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5"/>
            </p:custDataLst>
          </p:nvPr>
        </p:nvSpPr>
        <p:spPr>
          <a:xfrm>
            <a:off x="71884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上市时间表规划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61709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7"/>
            </p:custDataLst>
          </p:nvPr>
        </p:nvSpPr>
        <p:spPr>
          <a:xfrm>
            <a:off x="71884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提高研发人员能力与素质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14465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9"/>
            </p:custDataLst>
          </p:nvPr>
        </p:nvSpPr>
        <p:spPr>
          <a:xfrm>
            <a:off x="24640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应对市场变化的策略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加强跨部门合作与资源整合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标题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https://d.book118.com/418103032074006027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l_h_i*1_1_1"/>
  <p:tag name="KSO_WM_UNIT_INDEX" val="1_1_1"/>
  <p:tag name="KSO_WM_UNIT_LAYERLEVEL" val="1_1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l_h_i*1_2_1"/>
  <p:tag name="KSO_WM_UNIT_INDEX" val="1_2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l_h_i*1_4_1"/>
  <p:tag name="KSO_WM_UNIT_INDEX" val="1_4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l_h_i*1_3_1"/>
  <p:tag name="KSO_WM_UNIT_INDEX" val="1_3_1"/>
  <p:tag name="KSO_WM_UNIT_LAYERLEVEL" val="1_1_1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l_h_i*1_5_1"/>
  <p:tag name="KSO_WM_UNIT_INDEX" val="1_5_1"/>
  <p:tag name="KSO_WM_UNIT_LAYERLEVEL" val="1_1_1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汉仪粗圆简</vt:lpstr>
      <vt:lpstr>汉仪正圆-75W</vt:lpstr>
      <vt:lpstr>汉仪正圆-45W</vt:lpstr>
      <vt:lpstr>Office Theme</vt:lpstr>
      <vt:lpstr>2024年产品研发周期缩短与上市时间表规划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2024-09-05T11:54:50.848</cp:lastPrinted>
  <dcterms:created xsi:type="dcterms:W3CDTF">2024-09-05T03:54:50Z</dcterms:created>
  <dcterms:modified xsi:type="dcterms:W3CDTF">2024-09-05T03:54:53Z</dcterms:modified>
</cp:coreProperties>
</file>