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88A65-E572-458E-9AB4-9551F403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E9B38-3BA4-43A7-B45D-DA47332E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2CCFE-4FC4-4606-A50E-4CDDB6E6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137AA-9B5A-4F0C-BD58-D97A0818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CDD69-EE78-4F60-ACA2-98C0F0AA1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35518-DAFD-4B18-93E2-08251948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BC797-5CAA-48F7-ADE0-70F57AD9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D01FD-D904-4D06-B2E7-405116C93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5D64F-B356-4E24-89C5-8277A0D0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156A-982B-4D2C-A5EC-EDC4773B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C697A-AAE7-446D-9F9D-46FDBFCA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3037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化学氧化修复技术介绍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化学氧化修复技术原理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常见化学氧化修复技术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应用领域及案例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优缺点及挑战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介绍化学氧化修复技术的定义、原理、应用和优缺点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阐述化学氧化修复技术在环境污染治理中的重要性和作用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分析当前化学氧化修复技术的研究现状和发展趋势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17" r="1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化学氧化修复技术可用于处理多种有机和无机污染物，如重金属、有机物、氨氮等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化学氧化修复技术是指利用强氧化剂与污染物发生氧化还原反应，使污染物转化为低毒性或无毒性物质的技术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常见的强氧化剂包括高锰酸钾、臭氧、过氧化氢、芬顿试剂等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化学氧化修复技术定义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化学氧化修复技术原理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6" b="556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氧化剂选择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根据污染物性质选择合适的氧化剂，如高锰酸钾、过硫酸盐等。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氧化剂与污染物发生氧化还原反应，使污染物降解为低毒性或无毒性物质。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链式反应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氧化剂在反应过程中可能引发链式反应，加速污染物的降解。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氧化剂作用机制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直接氧化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氧化剂直接攻击污染物的特定官能团，使其发生氧化降解。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氧化剂产生的自由基等中间产物与污染物反应，实现污染物的降解。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多种氧化剂或催化剂共同作用，提高污染物的降解效率。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污染物降解途径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氧化剂浓度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氧化剂浓度越高，与污染物反应的机会越多，降解效率越高。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反应时间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反应时间越长，污染物与氧化剂的接触时间增加，有利于污染物的降解。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反应温度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适当提高反应温度可加速氧化反应速率，但过高的温度可能导致副反应的发生。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不同pH值条件下，氧化剂的活性和污染物的存在形态可能发生变化，影响降解效果。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常见化学氧化修复技术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反应条件温和，氧化能力强，对多种有机物有良好的去除效果。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需要在酸性条件下进行，产生的铁泥难以处理，且H2O2利用率不高。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利用Fe2+和H2O2在酸性条件下反应生成强氧化性的羟基自由基（·OH），从而氧化降解有机物。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Fenton氧化法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通过引入光、电、催化剂等辅助手段，提高Fenton反应的效率和氧化能力。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降低了对pH值的依赖，提高了H2O2的利用率，拓展了应用范围。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需要额外的设备和能源投入，成本相对较高。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类Fenton氧化法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利用臭氧（O3）的强氧化性，直接氧化降解有机物或通过产生·OH间接氧化有机物。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氧化能力强，对多种有机物有良好的去除效果，且反应后产生的O2对环境无害。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臭氧发生器能耗较高，且臭氧在水中溶解度有限，需配合其他技术使用。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臭氧氧化法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https://d.book118.com/418103037070006032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2024-09-10T01:40:27.423</cp:lastPrinted>
  <dcterms:created xsi:type="dcterms:W3CDTF">2024-09-09T17:40:27Z</dcterms:created>
  <dcterms:modified xsi:type="dcterms:W3CDTF">2024-09-09T17:40:29Z</dcterms:modified>
</cp:coreProperties>
</file>