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19120-4D31-4E8A-9A4F-DA758C6E175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CAEED6-F3CE-4989-8114-EA4976C9EDF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8CAEED6-F3CE-4989-8114-EA4976C9EDFF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F8CAEED6-F3CE-4989-8114-EA4976C9EDFF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image" Target="../media/image5.png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46.xml" /><Relationship Id="rId4" Type="http://schemas.openxmlformats.org/officeDocument/2006/relationships/image" Target="../media/image2.png" /><Relationship Id="rId5" Type="http://schemas.openxmlformats.org/officeDocument/2006/relationships/tags" Target="../tags/tag147.xml" /><Relationship Id="rId6" Type="http://schemas.openxmlformats.org/officeDocument/2006/relationships/image" Target="../media/image3.png" /><Relationship Id="rId7" Type="http://schemas.openxmlformats.org/officeDocument/2006/relationships/tags" Target="../tags/tag148.xml" /><Relationship Id="rId8" Type="http://schemas.openxmlformats.org/officeDocument/2006/relationships/image" Target="../media/image4.png" /><Relationship Id="rId9" Type="http://schemas.openxmlformats.org/officeDocument/2006/relationships/tags" Target="../tags/tag14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97E507F-7F44-4EA6-83E2-130BD807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96029CF-318C-45D5-9F0C-61443744C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BF57C75-E765-44B1-8D2F-C8CDC034C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0A573B2-9044-41BD-BC68-A4E2D61E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81C10240-0739-4B8A-813A-906E9B2E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C48E998-A4BB-44A1-9C47-B3648AE1B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13956DA-97AB-4A6D-B95B-6468EE5F2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F1AB6C6-EB77-48AE-86D6-79ABDE9E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C2E07B3-1D88-460F-A775-B72DA4B4F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9946ACB-1C63-4758-9A7B-869A98EC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42CEA22-9E25-4FE4-8A36-EE22A6DA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162" y="2954073"/>
            <a:ext cx="4585711" cy="341155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82" y="1863970"/>
            <a:ext cx="6894755" cy="3870592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123438"/>
            <a:ext cx="1192823" cy="830716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17" y="982103"/>
            <a:ext cx="1323975" cy="1323975"/>
          </a:xfrm>
          <a:prstGeom prst="rect">
            <a:avLst/>
          </a:prstGeom>
        </p:spPr>
      </p:pic>
      <p:sp>
        <p:nvSpPr>
          <p:cNvPr id="2" name="矩形 1"/>
          <p:cNvSpPr/>
          <p:nvPr userDrawn="1">
            <p:custDataLst>
              <p:tags r:id="rId12"/>
            </p:custDataLst>
          </p:nvPr>
        </p:nvSpPr>
        <p:spPr>
          <a:xfrm>
            <a:off x="248415" y="212075"/>
            <a:ext cx="11682470" cy="643385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image" Target="../media/image6.jpe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8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7.png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E9D20F-BEB0-4012-B897-2C9053B9BB0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C07DA0-4BCF-49E0-974B-3E2E9EEDCB3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746"/>
            <a:ext cx="12192000" cy="6854637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6.xml" /><Relationship Id="rId11" Type="http://schemas.openxmlformats.org/officeDocument/2006/relationships/image" Target="../media/image11.png" /><Relationship Id="rId12" Type="http://schemas.openxmlformats.org/officeDocument/2006/relationships/tags" Target="../tags/tag177.xml" /><Relationship Id="rId13" Type="http://schemas.openxmlformats.org/officeDocument/2006/relationships/image" Target="../media/image12.png" /><Relationship Id="rId14" Type="http://schemas.openxmlformats.org/officeDocument/2006/relationships/tags" Target="../tags/tag17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2.xml" /><Relationship Id="rId4" Type="http://schemas.openxmlformats.org/officeDocument/2006/relationships/image" Target="../media/image8.png" /><Relationship Id="rId5" Type="http://schemas.openxmlformats.org/officeDocument/2006/relationships/tags" Target="../tags/tag173.xml" /><Relationship Id="rId6" Type="http://schemas.openxmlformats.org/officeDocument/2006/relationships/image" Target="../media/image9.png" /><Relationship Id="rId7" Type="http://schemas.openxmlformats.org/officeDocument/2006/relationships/tags" Target="../tags/tag174.xml" /><Relationship Id="rId8" Type="http://schemas.openxmlformats.org/officeDocument/2006/relationships/image" Target="../media/image10.png" /><Relationship Id="rId9" Type="http://schemas.openxmlformats.org/officeDocument/2006/relationships/tags" Target="../tags/tag1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32" Type="http://schemas.openxmlformats.org/officeDocument/2006/relationships/tags" Target="../tags/tag212.xml" /><Relationship Id="rId33" Type="http://schemas.openxmlformats.org/officeDocument/2006/relationships/tags" Target="../tags/tag213.xml" /><Relationship Id="rId34" Type="http://schemas.openxmlformats.org/officeDocument/2006/relationships/tags" Target="../tags/tag214.xml" /><Relationship Id="rId35" Type="http://schemas.openxmlformats.org/officeDocument/2006/relationships/tags" Target="../tags/tag215.xml" /><Relationship Id="rId36" Type="http://schemas.openxmlformats.org/officeDocument/2006/relationships/tags" Target="../tags/tag216.xml" /><Relationship Id="rId37" Type="http://schemas.openxmlformats.org/officeDocument/2006/relationships/tags" Target="../tags/tag217.xml" /><Relationship Id="rId38" Type="http://schemas.openxmlformats.org/officeDocument/2006/relationships/tags" Target="../tags/tag218.xml" /><Relationship Id="rId39" Type="http://schemas.openxmlformats.org/officeDocument/2006/relationships/tags" Target="../tags/tag219.xml" /><Relationship Id="rId4" Type="http://schemas.openxmlformats.org/officeDocument/2006/relationships/tags" Target="../tags/tag184.xml" /><Relationship Id="rId40" Type="http://schemas.openxmlformats.org/officeDocument/2006/relationships/tags" Target="../tags/tag220.xml" /><Relationship Id="rId41" Type="http://schemas.openxmlformats.org/officeDocument/2006/relationships/tags" Target="../tags/tag221.xml" /><Relationship Id="rId42" Type="http://schemas.openxmlformats.org/officeDocument/2006/relationships/tags" Target="../tags/tag222.xml" /><Relationship Id="rId43" Type="http://schemas.openxmlformats.org/officeDocument/2006/relationships/tags" Target="../tags/tag223.xml" /><Relationship Id="rId44" Type="http://schemas.openxmlformats.org/officeDocument/2006/relationships/tags" Target="../tags/tag224.xml" /><Relationship Id="rId45" Type="http://schemas.openxmlformats.org/officeDocument/2006/relationships/tags" Target="../tags/tag225.xml" /><Relationship Id="rId46" Type="http://schemas.openxmlformats.org/officeDocument/2006/relationships/tags" Target="../tags/tag226.xml" /><Relationship Id="rId47" Type="http://schemas.openxmlformats.org/officeDocument/2006/relationships/tags" Target="../tags/tag227.xml" /><Relationship Id="rId48" Type="http://schemas.openxmlformats.org/officeDocument/2006/relationships/tags" Target="../tags/tag228.xml" /><Relationship Id="rId49" Type="http://schemas.openxmlformats.org/officeDocument/2006/relationships/tags" Target="../tags/tag229.xml" /><Relationship Id="rId5" Type="http://schemas.openxmlformats.org/officeDocument/2006/relationships/tags" Target="../tags/tag185.xml" /><Relationship Id="rId50" Type="http://schemas.openxmlformats.org/officeDocument/2006/relationships/tags" Target="../tags/tag230.xml" /><Relationship Id="rId51" Type="http://schemas.openxmlformats.org/officeDocument/2006/relationships/tags" Target="../tags/tag231.xml" /><Relationship Id="rId52" Type="http://schemas.openxmlformats.org/officeDocument/2006/relationships/tags" Target="../tags/tag232.xml" /><Relationship Id="rId53" Type="http://schemas.openxmlformats.org/officeDocument/2006/relationships/tags" Target="../tags/tag233.xml" /><Relationship Id="rId54" Type="http://schemas.openxmlformats.org/officeDocument/2006/relationships/tags" Target="../tags/tag234.xml" /><Relationship Id="rId55" Type="http://schemas.openxmlformats.org/officeDocument/2006/relationships/tags" Target="../tags/tag235.xml" /><Relationship Id="rId56" Type="http://schemas.openxmlformats.org/officeDocument/2006/relationships/tags" Target="../tags/tag236.xml" /><Relationship Id="rId57" Type="http://schemas.openxmlformats.org/officeDocument/2006/relationships/tags" Target="../tags/tag237.xml" /><Relationship Id="rId58" Type="http://schemas.openxmlformats.org/officeDocument/2006/relationships/tags" Target="../tags/tag238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5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55.xml" /><Relationship Id="rId30" Type="http://schemas.openxmlformats.org/officeDocument/2006/relationships/tags" Target="../tags/tag282.xml" /><Relationship Id="rId31" Type="http://schemas.openxmlformats.org/officeDocument/2006/relationships/tags" Target="../tags/tag283.xml" /><Relationship Id="rId32" Type="http://schemas.openxmlformats.org/officeDocument/2006/relationships/tags" Target="../tags/tag284.xml" /><Relationship Id="rId33" Type="http://schemas.openxmlformats.org/officeDocument/2006/relationships/tags" Target="../tags/tag285.xml" /><Relationship Id="rId34" Type="http://schemas.openxmlformats.org/officeDocument/2006/relationships/tags" Target="../tags/tag286.xml" /><Relationship Id="rId35" Type="http://schemas.openxmlformats.org/officeDocument/2006/relationships/tags" Target="../tags/tag287.xml" /><Relationship Id="rId36" Type="http://schemas.openxmlformats.org/officeDocument/2006/relationships/tags" Target="../tags/tag288.xml" /><Relationship Id="rId37" Type="http://schemas.openxmlformats.org/officeDocument/2006/relationships/tags" Target="../tags/tag289.xml" /><Relationship Id="rId38" Type="http://schemas.openxmlformats.org/officeDocument/2006/relationships/tags" Target="../tags/tag290.xml" /><Relationship Id="rId39" Type="http://schemas.openxmlformats.org/officeDocument/2006/relationships/tags" Target="../tags/tag291.xml" /><Relationship Id="rId4" Type="http://schemas.openxmlformats.org/officeDocument/2006/relationships/tags" Target="../tags/tag256.xml" /><Relationship Id="rId40" Type="http://schemas.openxmlformats.org/officeDocument/2006/relationships/tags" Target="../tags/tag292.xml" /><Relationship Id="rId41" Type="http://schemas.openxmlformats.org/officeDocument/2006/relationships/tags" Target="../tags/tag293.xml" /><Relationship Id="rId42" Type="http://schemas.openxmlformats.org/officeDocument/2006/relationships/tags" Target="../tags/tag294.xml" /><Relationship Id="rId43" Type="http://schemas.openxmlformats.org/officeDocument/2006/relationships/tags" Target="../tags/tag295.xml" /><Relationship Id="rId44" Type="http://schemas.openxmlformats.org/officeDocument/2006/relationships/tags" Target="../tags/tag296.xml" /><Relationship Id="rId45" Type="http://schemas.openxmlformats.org/officeDocument/2006/relationships/tags" Target="../tags/tag297.xml" /><Relationship Id="rId46" Type="http://schemas.openxmlformats.org/officeDocument/2006/relationships/tags" Target="../tags/tag298.xml" /><Relationship Id="rId47" Type="http://schemas.openxmlformats.org/officeDocument/2006/relationships/tags" Target="../tags/tag299.xml" /><Relationship Id="rId48" Type="http://schemas.openxmlformats.org/officeDocument/2006/relationships/tags" Target="../tags/tag300.xml" /><Relationship Id="rId49" Type="http://schemas.openxmlformats.org/officeDocument/2006/relationships/tags" Target="../tags/tag301.xml" /><Relationship Id="rId5" Type="http://schemas.openxmlformats.org/officeDocument/2006/relationships/tags" Target="../tags/tag257.xml" /><Relationship Id="rId50" Type="http://schemas.openxmlformats.org/officeDocument/2006/relationships/tags" Target="../tags/tag302.xml" /><Relationship Id="rId51" Type="http://schemas.openxmlformats.org/officeDocument/2006/relationships/tags" Target="../tags/tag303.xml" /><Relationship Id="rId52" Type="http://schemas.openxmlformats.org/officeDocument/2006/relationships/tags" Target="../tags/tag304.xml" /><Relationship Id="rId53" Type="http://schemas.openxmlformats.org/officeDocument/2006/relationships/tags" Target="../tags/tag305.xml" /><Relationship Id="rId54" Type="http://schemas.openxmlformats.org/officeDocument/2006/relationships/tags" Target="../tags/tag306.xml" /><Relationship Id="rId55" Type="http://schemas.openxmlformats.org/officeDocument/2006/relationships/tags" Target="../tags/tag307.xml" /><Relationship Id="rId56" Type="http://schemas.openxmlformats.org/officeDocument/2006/relationships/tags" Target="../tags/tag308.xml" /><Relationship Id="rId57" Type="http://schemas.openxmlformats.org/officeDocument/2006/relationships/tags" Target="../tags/tag309.xml" /><Relationship Id="rId58" Type="http://schemas.openxmlformats.org/officeDocument/2006/relationships/tags" Target="../tags/tag310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tags" Target="../tags/tag323.xml" /><Relationship Id="rId15" Type="http://schemas.openxmlformats.org/officeDocument/2006/relationships/tags" Target="../tags/tag324.xml" /><Relationship Id="rId16" Type="http://schemas.openxmlformats.org/officeDocument/2006/relationships/tags" Target="../tags/tag325.xml" /><Relationship Id="rId17" Type="http://schemas.openxmlformats.org/officeDocument/2006/relationships/tags" Target="../tags/tag326.xml" /><Relationship Id="rId18" Type="http://schemas.openxmlformats.org/officeDocument/2006/relationships/tags" Target="../tags/tag327.xml" /><Relationship Id="rId19" Type="http://schemas.openxmlformats.org/officeDocument/2006/relationships/tags" Target="../tags/tag328.xml" /><Relationship Id="rId2" Type="http://schemas.openxmlformats.org/officeDocument/2006/relationships/tags" Target="../tags/tag311.xml" /><Relationship Id="rId20" Type="http://schemas.openxmlformats.org/officeDocument/2006/relationships/tags" Target="../tags/tag329.xml" /><Relationship Id="rId21" Type="http://schemas.openxmlformats.org/officeDocument/2006/relationships/tags" Target="../tags/tag330.xml" /><Relationship Id="rId22" Type="http://schemas.openxmlformats.org/officeDocument/2006/relationships/tags" Target="../tags/tag331.xml" /><Relationship Id="rId23" Type="http://schemas.openxmlformats.org/officeDocument/2006/relationships/tags" Target="../tags/tag332.xml" /><Relationship Id="rId24" Type="http://schemas.openxmlformats.org/officeDocument/2006/relationships/tags" Target="../tags/tag333.xml" /><Relationship Id="rId25" Type="http://schemas.openxmlformats.org/officeDocument/2006/relationships/tags" Target="../tags/tag334.xml" /><Relationship Id="rId26" Type="http://schemas.openxmlformats.org/officeDocument/2006/relationships/tags" Target="../tags/tag335.xml" /><Relationship Id="rId27" Type="http://schemas.openxmlformats.org/officeDocument/2006/relationships/tags" Target="../tags/tag336.xml" /><Relationship Id="rId28" Type="http://schemas.openxmlformats.org/officeDocument/2006/relationships/tags" Target="../tags/tag337.xml" /><Relationship Id="rId29" Type="http://schemas.openxmlformats.org/officeDocument/2006/relationships/tags" Target="../tags/tag338.xml" /><Relationship Id="rId3" Type="http://schemas.openxmlformats.org/officeDocument/2006/relationships/tags" Target="../tags/tag312.xml" /><Relationship Id="rId30" Type="http://schemas.openxmlformats.org/officeDocument/2006/relationships/tags" Target="../tags/tag339.xml" /><Relationship Id="rId31" Type="http://schemas.openxmlformats.org/officeDocument/2006/relationships/tags" Target="../tags/tag340.xml" /><Relationship Id="rId32" Type="http://schemas.openxmlformats.org/officeDocument/2006/relationships/tags" Target="../tags/tag341.xml" /><Relationship Id="rId33" Type="http://schemas.openxmlformats.org/officeDocument/2006/relationships/tags" Target="../tags/tag34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0.png" /><Relationship Id="rId11" Type="http://schemas.openxmlformats.org/officeDocument/2006/relationships/tags" Target="../tags/tag351.xml" /><Relationship Id="rId12" Type="http://schemas.openxmlformats.org/officeDocument/2006/relationships/tags" Target="../tags/tag352.xml" /><Relationship Id="rId13" Type="http://schemas.openxmlformats.org/officeDocument/2006/relationships/image" Target="../media/image11.png" /><Relationship Id="rId14" Type="http://schemas.openxmlformats.org/officeDocument/2006/relationships/tags" Target="../tags/tag35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47.xml" /><Relationship Id="rId4" Type="http://schemas.openxmlformats.org/officeDocument/2006/relationships/image" Target="../media/image13.png" /><Relationship Id="rId5" Type="http://schemas.openxmlformats.org/officeDocument/2006/relationships/tags" Target="../tags/tag348.xml" /><Relationship Id="rId6" Type="http://schemas.openxmlformats.org/officeDocument/2006/relationships/image" Target="../media/image8.png" /><Relationship Id="rId7" Type="http://schemas.openxmlformats.org/officeDocument/2006/relationships/tags" Target="../tags/tag349.xml" /><Relationship Id="rId8" Type="http://schemas.openxmlformats.org/officeDocument/2006/relationships/image" Target="../media/image9.png" /><Relationship Id="rId9" Type="http://schemas.openxmlformats.org/officeDocument/2006/relationships/tags" Target="../tags/tag3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Relationship Id="rId9" Type="http://schemas.openxmlformats.org/officeDocument/2006/relationships/tags" Target="../tags/tag3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0.xml" /><Relationship Id="rId3" Type="http://schemas.openxmlformats.org/officeDocument/2006/relationships/tags" Target="../tags/tag371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81.xml" /><Relationship Id="rId3" Type="http://schemas.openxmlformats.org/officeDocument/2006/relationships/tags" Target="../tags/tag382.xml" /><Relationship Id="rId4" Type="http://schemas.openxmlformats.org/officeDocument/2006/relationships/tags" Target="../tags/tag383.xml" /><Relationship Id="rId5" Type="http://schemas.openxmlformats.org/officeDocument/2006/relationships/tags" Target="../tags/tag384.xml" /><Relationship Id="rId6" Type="http://schemas.openxmlformats.org/officeDocument/2006/relationships/image" Target="../media/image14.png" /><Relationship Id="rId7" Type="http://schemas.openxmlformats.org/officeDocument/2006/relationships/tags" Target="../tags/tag3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4.xml" /><Relationship Id="rId11" Type="http://schemas.openxmlformats.org/officeDocument/2006/relationships/tags" Target="../tags/tag395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Relationship Id="rId7" Type="http://schemas.openxmlformats.org/officeDocument/2006/relationships/tags" Target="../tags/tag391.xml" /><Relationship Id="rId8" Type="http://schemas.openxmlformats.org/officeDocument/2006/relationships/tags" Target="../tags/tag392.xml" /><Relationship Id="rId9" Type="http://schemas.openxmlformats.org/officeDocument/2006/relationships/tags" Target="../tags/tag3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96.xml" /><Relationship Id="rId3" Type="http://schemas.openxmlformats.org/officeDocument/2006/relationships/tags" Target="../tags/tag397.xml" /><Relationship Id="rId4" Type="http://schemas.openxmlformats.org/officeDocument/2006/relationships/hyperlink" Target="https://d.book118.com/41810507400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4" name="图片 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089" y="3466531"/>
            <a:ext cx="3704528" cy="3391469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3756408"/>
            <a:ext cx="3793314" cy="3101592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2041" y="1"/>
            <a:ext cx="5096177" cy="4854160"/>
          </a:xfrm>
          <a:prstGeom prst="rect">
            <a:avLst/>
          </a:prstGeom>
        </p:spPr>
      </p:pic>
      <p:sp>
        <p:nvSpPr>
          <p:cNvPr id="28" name="文本框 27"/>
          <p:cNvSpPr txBox="1"/>
          <p:nvPr>
            <p:custDataLst>
              <p:tags r:id="rId10"/>
            </p:custDataLst>
          </p:nvPr>
        </p:nvSpPr>
        <p:spPr>
          <a:xfrm>
            <a:off x="559435" y="1478915"/>
            <a:ext cx="10752455" cy="31572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 smtClean="0">
                <a:solidFill>
                  <a:srgbClr val="FF0000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教你写议论文段落</a:t>
            </a:r>
            <a:endParaRPr lang="zh-CN" altLang="en-US" sz="72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ctr"/>
            <a:endParaRPr lang="zh-CN" altLang="en-US" sz="6000" b="1" smtClean="0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sym typeface="+mn-ea"/>
            </a:endParaRPr>
          </a:p>
          <a:p>
            <a:pPr algn="ctr"/>
            <a:endParaRPr lang="zh-CN" altLang="en-US" sz="4800" b="1" smtClean="0">
              <a:solidFill>
                <a:srgbClr val="FF0000"/>
              </a:solidFill>
              <a:highlight>
                <a:srgbClr val="00FF00"/>
              </a:highligh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pic>
        <p:nvPicPr>
          <p:cNvPr id="29" name="图片 2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6557" y="0"/>
            <a:ext cx="2455592" cy="2022691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63200" y="11709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84" name="组合 83"/>
          <p:cNvGrpSpPr/>
          <p:nvPr>
            <p:custDataLst>
              <p:tags r:id="rId4"/>
            </p:custDataLst>
          </p:nvPr>
        </p:nvGrpSpPr>
        <p:grpSpPr>
          <a:xfrm>
            <a:off x="3846195" y="3176270"/>
            <a:ext cx="518795" cy="476250"/>
            <a:chOff x="16737" y="2962"/>
            <a:chExt cx="817" cy="750"/>
          </a:xfrm>
          <a:solidFill>
            <a:schemeClr val="bg1"/>
          </a:solidFill>
        </p:grpSpPr>
        <p:sp>
          <p:nvSpPr>
            <p:cNvPr id="197" name="Freeform 130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17144" y="2962"/>
              <a:ext cx="411" cy="457"/>
            </a:xfrm>
            <a:custGeom>
              <a:gdLst>
                <a:gd name="T0" fmla="*/ 90 w 95"/>
                <a:gd name="T1" fmla="*/ 21 h 106"/>
                <a:gd name="T2" fmla="*/ 88 w 95"/>
                <a:gd name="T3" fmla="*/ 17 h 106"/>
                <a:gd name="T4" fmla="*/ 51 w 95"/>
                <a:gd name="T5" fmla="*/ 1 h 106"/>
                <a:gd name="T6" fmla="*/ 46 w 95"/>
                <a:gd name="T7" fmla="*/ 2 h 106"/>
                <a:gd name="T8" fmla="*/ 0 w 95"/>
                <a:gd name="T9" fmla="*/ 35 h 106"/>
                <a:gd name="T10" fmla="*/ 36 w 95"/>
                <a:gd name="T11" fmla="*/ 79 h 106"/>
                <a:gd name="T12" fmla="*/ 37 w 95"/>
                <a:gd name="T13" fmla="*/ 106 h 106"/>
                <a:gd name="T14" fmla="*/ 93 w 95"/>
                <a:gd name="T15" fmla="*/ 65 h 106"/>
                <a:gd name="T16" fmla="*/ 95 w 95"/>
                <a:gd name="T17" fmla="*/ 61 h 106"/>
                <a:gd name="T18" fmla="*/ 90 w 95"/>
                <a:gd name="T19" fmla="*/ 21 h 106"/>
                <a:gd name="T20" fmla="*/ 69 w 95"/>
                <a:gd name="T21" fmla="*/ 44 h 106"/>
                <a:gd name="T22" fmla="*/ 57 w 95"/>
                <a:gd name="T23" fmla="*/ 42 h 106"/>
                <a:gd name="T24" fmla="*/ 59 w 95"/>
                <a:gd name="T25" fmla="*/ 31 h 106"/>
                <a:gd name="T26" fmla="*/ 71 w 95"/>
                <a:gd name="T27" fmla="*/ 33 h 106"/>
                <a:gd name="T28" fmla="*/ 69 w 95"/>
                <a:gd name="T29" fmla="*/ 44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5" h="105">
                  <a:moveTo>
                    <a:pt x="90" y="21"/>
                  </a:moveTo>
                  <a:cubicBezTo>
                    <a:pt x="90" y="20"/>
                    <a:pt x="89" y="18"/>
                    <a:pt x="88" y="17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0"/>
                    <a:pt x="48" y="0"/>
                    <a:pt x="46" y="2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18" y="43"/>
                    <a:pt x="31" y="59"/>
                    <a:pt x="36" y="79"/>
                  </a:cubicBezTo>
                  <a:cubicBezTo>
                    <a:pt x="38" y="88"/>
                    <a:pt x="39" y="97"/>
                    <a:pt x="37" y="106"/>
                  </a:cubicBezTo>
                  <a:cubicBezTo>
                    <a:pt x="93" y="65"/>
                    <a:pt x="93" y="65"/>
                    <a:pt x="93" y="65"/>
                  </a:cubicBezTo>
                  <a:cubicBezTo>
                    <a:pt x="94" y="64"/>
                    <a:pt x="95" y="63"/>
                    <a:pt x="95" y="61"/>
                  </a:cubicBezTo>
                  <a:lnTo>
                    <a:pt x="90" y="21"/>
                  </a:lnTo>
                  <a:close/>
                  <a:moveTo>
                    <a:pt x="69" y="44"/>
                  </a:moveTo>
                  <a:cubicBezTo>
                    <a:pt x="65" y="47"/>
                    <a:pt x="60" y="46"/>
                    <a:pt x="57" y="42"/>
                  </a:cubicBezTo>
                  <a:cubicBezTo>
                    <a:pt x="55" y="39"/>
                    <a:pt x="56" y="34"/>
                    <a:pt x="59" y="31"/>
                  </a:cubicBezTo>
                  <a:cubicBezTo>
                    <a:pt x="63" y="28"/>
                    <a:pt x="68" y="29"/>
                    <a:pt x="71" y="33"/>
                  </a:cubicBezTo>
                  <a:cubicBezTo>
                    <a:pt x="73" y="36"/>
                    <a:pt x="72" y="41"/>
                    <a:pt x="69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98" name="Freeform 131"/>
            <p:cNvSpPr/>
            <p:nvPr>
              <p:custDataLst>
                <p:tags r:id="rId6"/>
              </p:custDataLst>
            </p:nvPr>
          </p:nvSpPr>
          <p:spPr bwMode="auto">
            <a:xfrm>
              <a:off x="16881" y="3191"/>
              <a:ext cx="341" cy="359"/>
            </a:xfrm>
            <a:custGeom>
              <a:gdLst>
                <a:gd name="T0" fmla="*/ 2 w 79"/>
                <a:gd name="T1" fmla="*/ 31 h 83"/>
                <a:gd name="T2" fmla="*/ 39 w 79"/>
                <a:gd name="T3" fmla="*/ 83 h 83"/>
                <a:gd name="T4" fmla="*/ 42 w 79"/>
                <a:gd name="T5" fmla="*/ 82 h 83"/>
                <a:gd name="T6" fmla="*/ 73 w 79"/>
                <a:gd name="T7" fmla="*/ 32 h 83"/>
                <a:gd name="T8" fmla="*/ 36 w 79"/>
                <a:gd name="T9" fmla="*/ 0 h 83"/>
                <a:gd name="T10" fmla="*/ 3 w 79"/>
                <a:gd name="T11" fmla="*/ 24 h 83"/>
                <a:gd name="T12" fmla="*/ 2 w 79"/>
                <a:gd name="T13" fmla="*/ 31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83">
                  <a:moveTo>
                    <a:pt x="2" y="31"/>
                  </a:moveTo>
                  <a:cubicBezTo>
                    <a:pt x="39" y="83"/>
                    <a:pt x="39" y="83"/>
                    <a:pt x="39" y="83"/>
                  </a:cubicBezTo>
                  <a:cubicBezTo>
                    <a:pt x="40" y="83"/>
                    <a:pt x="41" y="82"/>
                    <a:pt x="42" y="82"/>
                  </a:cubicBezTo>
                  <a:cubicBezTo>
                    <a:pt x="65" y="77"/>
                    <a:pt x="79" y="54"/>
                    <a:pt x="73" y="32"/>
                  </a:cubicBezTo>
                  <a:cubicBezTo>
                    <a:pt x="69" y="14"/>
                    <a:pt x="54" y="2"/>
                    <a:pt x="36" y="0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1" y="26"/>
                    <a:pt x="0" y="29"/>
                    <a:pt x="2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99" name="Freeform 132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16737" y="3086"/>
              <a:ext cx="774" cy="626"/>
            </a:xfrm>
            <a:custGeom>
              <a:gdLst>
                <a:gd name="T0" fmla="*/ 172 w 179"/>
                <a:gd name="T1" fmla="*/ 121 h 145"/>
                <a:gd name="T2" fmla="*/ 137 w 179"/>
                <a:gd name="T3" fmla="*/ 98 h 145"/>
                <a:gd name="T4" fmla="*/ 127 w 179"/>
                <a:gd name="T5" fmla="*/ 97 h 145"/>
                <a:gd name="T6" fmla="*/ 124 w 179"/>
                <a:gd name="T7" fmla="*/ 98 h 145"/>
                <a:gd name="T8" fmla="*/ 118 w 179"/>
                <a:gd name="T9" fmla="*/ 94 h 145"/>
                <a:gd name="T10" fmla="*/ 124 w 179"/>
                <a:gd name="T11" fmla="*/ 52 h 145"/>
                <a:gd name="T12" fmla="*/ 52 w 179"/>
                <a:gd name="T13" fmla="*/ 8 h 145"/>
                <a:gd name="T14" fmla="*/ 8 w 179"/>
                <a:gd name="T15" fmla="*/ 80 h 145"/>
                <a:gd name="T16" fmla="*/ 80 w 179"/>
                <a:gd name="T17" fmla="*/ 124 h 145"/>
                <a:gd name="T18" fmla="*/ 111 w 179"/>
                <a:gd name="T19" fmla="*/ 104 h 145"/>
                <a:gd name="T20" fmla="*/ 117 w 179"/>
                <a:gd name="T21" fmla="*/ 108 h 145"/>
                <a:gd name="T22" fmla="*/ 123 w 179"/>
                <a:gd name="T23" fmla="*/ 120 h 145"/>
                <a:gd name="T24" fmla="*/ 157 w 179"/>
                <a:gd name="T25" fmla="*/ 143 h 145"/>
                <a:gd name="T26" fmla="*/ 168 w 179"/>
                <a:gd name="T27" fmla="*/ 144 h 145"/>
                <a:gd name="T28" fmla="*/ 175 w 179"/>
                <a:gd name="T29" fmla="*/ 139 h 145"/>
                <a:gd name="T30" fmla="*/ 172 w 179"/>
                <a:gd name="T31" fmla="*/ 121 h 145"/>
                <a:gd name="T32" fmla="*/ 77 w 179"/>
                <a:gd name="T33" fmla="*/ 113 h 145"/>
                <a:gd name="T34" fmla="*/ 18 w 179"/>
                <a:gd name="T35" fmla="*/ 77 h 145"/>
                <a:gd name="T36" fmla="*/ 54 w 179"/>
                <a:gd name="T37" fmla="*/ 18 h 145"/>
                <a:gd name="T38" fmla="*/ 113 w 179"/>
                <a:gd name="T39" fmla="*/ 54 h 145"/>
                <a:gd name="T40" fmla="*/ 77 w 179"/>
                <a:gd name="T41" fmla="*/ 113 h 1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9" h="145">
                  <a:moveTo>
                    <a:pt x="172" y="121"/>
                  </a:moveTo>
                  <a:cubicBezTo>
                    <a:pt x="137" y="98"/>
                    <a:pt x="137" y="98"/>
                    <a:pt x="137" y="98"/>
                  </a:cubicBezTo>
                  <a:cubicBezTo>
                    <a:pt x="134" y="96"/>
                    <a:pt x="130" y="96"/>
                    <a:pt x="127" y="97"/>
                  </a:cubicBezTo>
                  <a:cubicBezTo>
                    <a:pt x="126" y="97"/>
                    <a:pt x="125" y="97"/>
                    <a:pt x="124" y="98"/>
                  </a:cubicBezTo>
                  <a:cubicBezTo>
                    <a:pt x="118" y="94"/>
                    <a:pt x="118" y="94"/>
                    <a:pt x="118" y="94"/>
                  </a:cubicBezTo>
                  <a:cubicBezTo>
                    <a:pt x="125" y="82"/>
                    <a:pt x="127" y="67"/>
                    <a:pt x="124" y="52"/>
                  </a:cubicBezTo>
                  <a:cubicBezTo>
                    <a:pt x="116" y="20"/>
                    <a:pt x="83" y="0"/>
                    <a:pt x="52" y="8"/>
                  </a:cubicBezTo>
                  <a:cubicBezTo>
                    <a:pt x="20" y="15"/>
                    <a:pt x="0" y="48"/>
                    <a:pt x="8" y="80"/>
                  </a:cubicBezTo>
                  <a:cubicBezTo>
                    <a:pt x="15" y="112"/>
                    <a:pt x="48" y="131"/>
                    <a:pt x="80" y="124"/>
                  </a:cubicBezTo>
                  <a:cubicBezTo>
                    <a:pt x="92" y="121"/>
                    <a:pt x="103" y="114"/>
                    <a:pt x="111" y="104"/>
                  </a:cubicBezTo>
                  <a:cubicBezTo>
                    <a:pt x="117" y="108"/>
                    <a:pt x="117" y="108"/>
                    <a:pt x="117" y="108"/>
                  </a:cubicBezTo>
                  <a:cubicBezTo>
                    <a:pt x="117" y="113"/>
                    <a:pt x="118" y="117"/>
                    <a:pt x="123" y="120"/>
                  </a:cubicBezTo>
                  <a:cubicBezTo>
                    <a:pt x="157" y="143"/>
                    <a:pt x="157" y="143"/>
                    <a:pt x="157" y="143"/>
                  </a:cubicBezTo>
                  <a:cubicBezTo>
                    <a:pt x="160" y="145"/>
                    <a:pt x="164" y="145"/>
                    <a:pt x="168" y="144"/>
                  </a:cubicBezTo>
                  <a:cubicBezTo>
                    <a:pt x="171" y="144"/>
                    <a:pt x="174" y="142"/>
                    <a:pt x="175" y="139"/>
                  </a:cubicBezTo>
                  <a:cubicBezTo>
                    <a:pt x="179" y="133"/>
                    <a:pt x="178" y="125"/>
                    <a:pt x="172" y="121"/>
                  </a:cubicBezTo>
                  <a:close/>
                  <a:moveTo>
                    <a:pt x="77" y="113"/>
                  </a:moveTo>
                  <a:cubicBezTo>
                    <a:pt x="51" y="119"/>
                    <a:pt x="25" y="103"/>
                    <a:pt x="18" y="77"/>
                  </a:cubicBezTo>
                  <a:cubicBezTo>
                    <a:pt x="12" y="51"/>
                    <a:pt x="28" y="25"/>
                    <a:pt x="54" y="18"/>
                  </a:cubicBezTo>
                  <a:cubicBezTo>
                    <a:pt x="80" y="12"/>
                    <a:pt x="106" y="28"/>
                    <a:pt x="113" y="54"/>
                  </a:cubicBezTo>
                  <a:cubicBezTo>
                    <a:pt x="119" y="80"/>
                    <a:pt x="103" y="107"/>
                    <a:pt x="77" y="11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176" name="组合 175"/>
          <p:cNvGrpSpPr/>
          <p:nvPr>
            <p:custDataLst>
              <p:tags r:id="rId8"/>
            </p:custDataLst>
          </p:nvPr>
        </p:nvGrpSpPr>
        <p:grpSpPr>
          <a:xfrm>
            <a:off x="4728845" y="3991610"/>
            <a:ext cx="565150" cy="455930"/>
            <a:chOff x="5849" y="4994"/>
            <a:chExt cx="890" cy="718"/>
          </a:xfrm>
          <a:solidFill>
            <a:srgbClr val="FFFFFF"/>
          </a:solidFill>
        </p:grpSpPr>
        <p:sp>
          <p:nvSpPr>
            <p:cNvPr id="210" name="Freeform 45"/>
            <p:cNvSpPr/>
            <p:nvPr>
              <p:custDataLst>
                <p:tags r:id="rId9"/>
              </p:custDataLst>
            </p:nvPr>
          </p:nvSpPr>
          <p:spPr bwMode="auto">
            <a:xfrm>
              <a:off x="5964" y="5282"/>
              <a:ext cx="296" cy="58"/>
            </a:xfrm>
            <a:custGeom>
              <a:gdLst>
                <a:gd name="T0" fmla="*/ 81 w 90"/>
                <a:gd name="T1" fmla="*/ 18 h 18"/>
                <a:gd name="T2" fmla="*/ 9 w 90"/>
                <a:gd name="T3" fmla="*/ 18 h 18"/>
                <a:gd name="T4" fmla="*/ 0 w 90"/>
                <a:gd name="T5" fmla="*/ 9 h 18"/>
                <a:gd name="T6" fmla="*/ 9 w 90"/>
                <a:gd name="T7" fmla="*/ 0 h 18"/>
                <a:gd name="T8" fmla="*/ 81 w 90"/>
                <a:gd name="T9" fmla="*/ 0 h 18"/>
                <a:gd name="T10" fmla="*/ 90 w 90"/>
                <a:gd name="T11" fmla="*/ 9 h 18"/>
                <a:gd name="T12" fmla="*/ 81 w 90"/>
                <a:gd name="T13" fmla="*/ 1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8">
                  <a:moveTo>
                    <a:pt x="81" y="18"/>
                  </a:moveTo>
                  <a:cubicBezTo>
                    <a:pt x="9" y="18"/>
                    <a:pt x="9" y="18"/>
                    <a:pt x="9" y="18"/>
                  </a:cubicBez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6" y="0"/>
                    <a:pt x="90" y="4"/>
                    <a:pt x="90" y="9"/>
                  </a:cubicBezTo>
                  <a:cubicBezTo>
                    <a:pt x="90" y="14"/>
                    <a:pt x="86" y="18"/>
                    <a:pt x="81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1" name="Freeform 46"/>
            <p:cNvSpPr/>
            <p:nvPr>
              <p:custDataLst>
                <p:tags r:id="rId10"/>
              </p:custDataLst>
            </p:nvPr>
          </p:nvSpPr>
          <p:spPr bwMode="auto">
            <a:xfrm>
              <a:off x="6001" y="5288"/>
              <a:ext cx="55" cy="120"/>
            </a:xfrm>
            <a:custGeom>
              <a:gdLst>
                <a:gd name="T0" fmla="*/ 9 w 17"/>
                <a:gd name="T1" fmla="*/ 37 h 37"/>
                <a:gd name="T2" fmla="*/ 0 w 17"/>
                <a:gd name="T3" fmla="*/ 28 h 37"/>
                <a:gd name="T4" fmla="*/ 0 w 17"/>
                <a:gd name="T5" fmla="*/ 9 h 37"/>
                <a:gd name="T6" fmla="*/ 9 w 17"/>
                <a:gd name="T7" fmla="*/ 0 h 37"/>
                <a:gd name="T8" fmla="*/ 17 w 17"/>
                <a:gd name="T9" fmla="*/ 9 h 37"/>
                <a:gd name="T10" fmla="*/ 17 w 17"/>
                <a:gd name="T11" fmla="*/ 28 h 37"/>
                <a:gd name="T12" fmla="*/ 9 w 17"/>
                <a:gd name="T13" fmla="*/ 37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7">
                  <a:moveTo>
                    <a:pt x="9" y="37"/>
                  </a:moveTo>
                  <a:cubicBezTo>
                    <a:pt x="4" y="37"/>
                    <a:pt x="0" y="33"/>
                    <a:pt x="0" y="28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3" y="0"/>
                    <a:pt x="17" y="4"/>
                    <a:pt x="17" y="9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33"/>
                    <a:pt x="13" y="37"/>
                    <a:pt x="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2" name="Freeform 47"/>
            <p:cNvSpPr/>
            <p:nvPr>
              <p:custDataLst>
                <p:tags r:id="rId11"/>
              </p:custDataLst>
            </p:nvPr>
          </p:nvSpPr>
          <p:spPr bwMode="auto">
            <a:xfrm>
              <a:off x="6069" y="5288"/>
              <a:ext cx="60" cy="120"/>
            </a:xfrm>
            <a:custGeom>
              <a:gdLst>
                <a:gd name="T0" fmla="*/ 9 w 18"/>
                <a:gd name="T1" fmla="*/ 37 h 37"/>
                <a:gd name="T2" fmla="*/ 0 w 18"/>
                <a:gd name="T3" fmla="*/ 28 h 37"/>
                <a:gd name="T4" fmla="*/ 0 w 18"/>
                <a:gd name="T5" fmla="*/ 9 h 37"/>
                <a:gd name="T6" fmla="*/ 9 w 18"/>
                <a:gd name="T7" fmla="*/ 0 h 37"/>
                <a:gd name="T8" fmla="*/ 18 w 18"/>
                <a:gd name="T9" fmla="*/ 9 h 37"/>
                <a:gd name="T10" fmla="*/ 18 w 18"/>
                <a:gd name="T11" fmla="*/ 28 h 37"/>
                <a:gd name="T12" fmla="*/ 9 w 18"/>
                <a:gd name="T13" fmla="*/ 37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37">
                  <a:moveTo>
                    <a:pt x="9" y="37"/>
                  </a:moveTo>
                  <a:cubicBezTo>
                    <a:pt x="4" y="37"/>
                    <a:pt x="0" y="33"/>
                    <a:pt x="0" y="28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4" y="0"/>
                    <a:pt x="18" y="4"/>
                    <a:pt x="18" y="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33"/>
                    <a:pt x="14" y="37"/>
                    <a:pt x="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3" name="Freeform 48"/>
            <p:cNvSpPr>
              <a:spLocks noEditPoints="1"/>
            </p:cNvSpPr>
            <p:nvPr>
              <p:custDataLst>
                <p:tags r:id="rId12"/>
              </p:custDataLst>
            </p:nvPr>
          </p:nvSpPr>
          <p:spPr bwMode="auto">
            <a:xfrm>
              <a:off x="6213" y="5185"/>
              <a:ext cx="168" cy="251"/>
            </a:xfrm>
            <a:custGeom>
              <a:gdLst>
                <a:gd name="T0" fmla="*/ 25 w 51"/>
                <a:gd name="T1" fmla="*/ 76 h 76"/>
                <a:gd name="T2" fmla="*/ 0 w 51"/>
                <a:gd name="T3" fmla="*/ 50 h 76"/>
                <a:gd name="T4" fmla="*/ 0 w 51"/>
                <a:gd name="T5" fmla="*/ 26 h 76"/>
                <a:gd name="T6" fmla="*/ 25 w 51"/>
                <a:gd name="T7" fmla="*/ 0 h 76"/>
                <a:gd name="T8" fmla="*/ 51 w 51"/>
                <a:gd name="T9" fmla="*/ 26 h 76"/>
                <a:gd name="T10" fmla="*/ 51 w 51"/>
                <a:gd name="T11" fmla="*/ 50 h 76"/>
                <a:gd name="T12" fmla="*/ 25 w 51"/>
                <a:gd name="T13" fmla="*/ 76 h 76"/>
                <a:gd name="T14" fmla="*/ 25 w 51"/>
                <a:gd name="T15" fmla="*/ 18 h 76"/>
                <a:gd name="T16" fmla="*/ 17 w 51"/>
                <a:gd name="T17" fmla="*/ 26 h 76"/>
                <a:gd name="T18" fmla="*/ 17 w 51"/>
                <a:gd name="T19" fmla="*/ 50 h 76"/>
                <a:gd name="T20" fmla="*/ 25 w 51"/>
                <a:gd name="T21" fmla="*/ 58 h 76"/>
                <a:gd name="T22" fmla="*/ 34 w 51"/>
                <a:gd name="T23" fmla="*/ 50 h 76"/>
                <a:gd name="T24" fmla="*/ 34 w 51"/>
                <a:gd name="T25" fmla="*/ 26 h 76"/>
                <a:gd name="T26" fmla="*/ 25 w 51"/>
                <a:gd name="T27" fmla="*/ 18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1" h="76">
                  <a:moveTo>
                    <a:pt x="25" y="76"/>
                  </a:moveTo>
                  <a:cubicBezTo>
                    <a:pt x="11" y="76"/>
                    <a:pt x="0" y="64"/>
                    <a:pt x="0" y="50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12"/>
                    <a:pt x="11" y="0"/>
                    <a:pt x="25" y="0"/>
                  </a:cubicBezTo>
                  <a:cubicBezTo>
                    <a:pt x="40" y="0"/>
                    <a:pt x="51" y="12"/>
                    <a:pt x="51" y="26"/>
                  </a:cubicBezTo>
                  <a:cubicBezTo>
                    <a:pt x="51" y="50"/>
                    <a:pt x="51" y="50"/>
                    <a:pt x="51" y="50"/>
                  </a:cubicBezTo>
                  <a:cubicBezTo>
                    <a:pt x="51" y="64"/>
                    <a:pt x="40" y="76"/>
                    <a:pt x="25" y="76"/>
                  </a:cubicBezTo>
                  <a:close/>
                  <a:moveTo>
                    <a:pt x="25" y="18"/>
                  </a:moveTo>
                  <a:cubicBezTo>
                    <a:pt x="21" y="18"/>
                    <a:pt x="17" y="22"/>
                    <a:pt x="17" y="26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5"/>
                    <a:pt x="21" y="58"/>
                    <a:pt x="25" y="58"/>
                  </a:cubicBezTo>
                  <a:cubicBezTo>
                    <a:pt x="30" y="58"/>
                    <a:pt x="34" y="55"/>
                    <a:pt x="34" y="50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2"/>
                    <a:pt x="30" y="18"/>
                    <a:pt x="25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4" name="Freeform 49"/>
            <p:cNvSpPr>
              <a:spLocks noEditPoints="1"/>
            </p:cNvSpPr>
            <p:nvPr>
              <p:custDataLst>
                <p:tags r:id="rId13"/>
              </p:custDataLst>
            </p:nvPr>
          </p:nvSpPr>
          <p:spPr bwMode="auto">
            <a:xfrm>
              <a:off x="5849" y="4994"/>
              <a:ext cx="890" cy="718"/>
            </a:xfrm>
            <a:custGeom>
              <a:gdLst>
                <a:gd name="T0" fmla="*/ 259 w 271"/>
                <a:gd name="T1" fmla="*/ 181 h 218"/>
                <a:gd name="T2" fmla="*/ 207 w 271"/>
                <a:gd name="T3" fmla="*/ 147 h 218"/>
                <a:gd name="T4" fmla="*/ 192 w 271"/>
                <a:gd name="T5" fmla="*/ 145 h 218"/>
                <a:gd name="T6" fmla="*/ 187 w 271"/>
                <a:gd name="T7" fmla="*/ 147 h 218"/>
                <a:gd name="T8" fmla="*/ 178 w 271"/>
                <a:gd name="T9" fmla="*/ 141 h 218"/>
                <a:gd name="T10" fmla="*/ 187 w 271"/>
                <a:gd name="T11" fmla="*/ 77 h 218"/>
                <a:gd name="T12" fmla="*/ 78 w 271"/>
                <a:gd name="T13" fmla="*/ 11 h 218"/>
                <a:gd name="T14" fmla="*/ 12 w 271"/>
                <a:gd name="T15" fmla="*/ 120 h 218"/>
                <a:gd name="T16" fmla="*/ 121 w 271"/>
                <a:gd name="T17" fmla="*/ 186 h 218"/>
                <a:gd name="T18" fmla="*/ 168 w 271"/>
                <a:gd name="T19" fmla="*/ 157 h 218"/>
                <a:gd name="T20" fmla="*/ 177 w 271"/>
                <a:gd name="T21" fmla="*/ 163 h 218"/>
                <a:gd name="T22" fmla="*/ 185 w 271"/>
                <a:gd name="T23" fmla="*/ 180 h 218"/>
                <a:gd name="T24" fmla="*/ 238 w 271"/>
                <a:gd name="T25" fmla="*/ 214 h 218"/>
                <a:gd name="T26" fmla="*/ 253 w 271"/>
                <a:gd name="T27" fmla="*/ 217 h 218"/>
                <a:gd name="T28" fmla="*/ 265 w 271"/>
                <a:gd name="T29" fmla="*/ 208 h 218"/>
                <a:gd name="T30" fmla="*/ 259 w 271"/>
                <a:gd name="T31" fmla="*/ 181 h 218"/>
                <a:gd name="T32" fmla="*/ 117 w 271"/>
                <a:gd name="T33" fmla="*/ 170 h 218"/>
                <a:gd name="T34" fmla="*/ 28 w 271"/>
                <a:gd name="T35" fmla="*/ 116 h 218"/>
                <a:gd name="T36" fmla="*/ 82 w 271"/>
                <a:gd name="T37" fmla="*/ 27 h 218"/>
                <a:gd name="T38" fmla="*/ 170 w 271"/>
                <a:gd name="T39" fmla="*/ 81 h 218"/>
                <a:gd name="T40" fmla="*/ 117 w 271"/>
                <a:gd name="T41" fmla="*/ 170 h 2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71" h="218">
                  <a:moveTo>
                    <a:pt x="259" y="181"/>
                  </a:moveTo>
                  <a:cubicBezTo>
                    <a:pt x="207" y="147"/>
                    <a:pt x="207" y="147"/>
                    <a:pt x="207" y="147"/>
                  </a:cubicBezTo>
                  <a:cubicBezTo>
                    <a:pt x="202" y="144"/>
                    <a:pt x="197" y="144"/>
                    <a:pt x="192" y="145"/>
                  </a:cubicBezTo>
                  <a:cubicBezTo>
                    <a:pt x="190" y="145"/>
                    <a:pt x="188" y="146"/>
                    <a:pt x="187" y="147"/>
                  </a:cubicBezTo>
                  <a:cubicBezTo>
                    <a:pt x="178" y="141"/>
                    <a:pt x="178" y="141"/>
                    <a:pt x="178" y="141"/>
                  </a:cubicBezTo>
                  <a:cubicBezTo>
                    <a:pt x="188" y="122"/>
                    <a:pt x="192" y="100"/>
                    <a:pt x="187" y="77"/>
                  </a:cubicBezTo>
                  <a:cubicBezTo>
                    <a:pt x="175" y="29"/>
                    <a:pt x="126" y="0"/>
                    <a:pt x="78" y="11"/>
                  </a:cubicBezTo>
                  <a:cubicBezTo>
                    <a:pt x="30" y="23"/>
                    <a:pt x="0" y="72"/>
                    <a:pt x="12" y="120"/>
                  </a:cubicBezTo>
                  <a:cubicBezTo>
                    <a:pt x="24" y="168"/>
                    <a:pt x="72" y="197"/>
                    <a:pt x="121" y="186"/>
                  </a:cubicBezTo>
                  <a:cubicBezTo>
                    <a:pt x="140" y="181"/>
                    <a:pt x="156" y="171"/>
                    <a:pt x="168" y="157"/>
                  </a:cubicBezTo>
                  <a:cubicBezTo>
                    <a:pt x="177" y="163"/>
                    <a:pt x="177" y="163"/>
                    <a:pt x="177" y="163"/>
                  </a:cubicBezTo>
                  <a:cubicBezTo>
                    <a:pt x="176" y="169"/>
                    <a:pt x="179" y="176"/>
                    <a:pt x="185" y="180"/>
                  </a:cubicBezTo>
                  <a:cubicBezTo>
                    <a:pt x="238" y="214"/>
                    <a:pt x="238" y="214"/>
                    <a:pt x="238" y="214"/>
                  </a:cubicBezTo>
                  <a:cubicBezTo>
                    <a:pt x="242" y="217"/>
                    <a:pt x="248" y="218"/>
                    <a:pt x="253" y="217"/>
                  </a:cubicBezTo>
                  <a:cubicBezTo>
                    <a:pt x="258" y="216"/>
                    <a:pt x="262" y="213"/>
                    <a:pt x="265" y="208"/>
                  </a:cubicBezTo>
                  <a:cubicBezTo>
                    <a:pt x="271" y="199"/>
                    <a:pt x="268" y="187"/>
                    <a:pt x="259" y="181"/>
                  </a:cubicBezTo>
                  <a:close/>
                  <a:moveTo>
                    <a:pt x="117" y="170"/>
                  </a:moveTo>
                  <a:cubicBezTo>
                    <a:pt x="77" y="179"/>
                    <a:pt x="38" y="155"/>
                    <a:pt x="28" y="116"/>
                  </a:cubicBezTo>
                  <a:cubicBezTo>
                    <a:pt x="19" y="76"/>
                    <a:pt x="43" y="37"/>
                    <a:pt x="82" y="27"/>
                  </a:cubicBezTo>
                  <a:cubicBezTo>
                    <a:pt x="121" y="18"/>
                    <a:pt x="161" y="42"/>
                    <a:pt x="170" y="81"/>
                  </a:cubicBezTo>
                  <a:cubicBezTo>
                    <a:pt x="180" y="121"/>
                    <a:pt x="156" y="160"/>
                    <a:pt x="117" y="17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372" name="组合 371"/>
          <p:cNvGrpSpPr/>
          <p:nvPr>
            <p:custDataLst>
              <p:tags r:id="rId14"/>
            </p:custDataLst>
          </p:nvPr>
        </p:nvGrpSpPr>
        <p:grpSpPr>
          <a:xfrm>
            <a:off x="6326872" y="4036518"/>
            <a:ext cx="463956" cy="410743"/>
            <a:chOff x="7197838" y="4508323"/>
            <a:chExt cx="463956" cy="410743"/>
          </a:xfrm>
          <a:solidFill>
            <a:srgbClr val="FFFFFF"/>
          </a:solidFill>
        </p:grpSpPr>
        <p:sp>
          <p:nvSpPr>
            <p:cNvPr id="138" name="Freeform 336"/>
            <p:cNvSpPr>
              <a:spLocks noEditPoints="1"/>
            </p:cNvSpPr>
            <p:nvPr>
              <p:custDataLst>
                <p:tags r:id="rId15"/>
              </p:custDataLst>
            </p:nvPr>
          </p:nvSpPr>
          <p:spPr bwMode="auto">
            <a:xfrm>
              <a:off x="7197838" y="4508323"/>
              <a:ext cx="463956" cy="410743"/>
            </a:xfrm>
            <a:custGeom>
              <a:gdLst>
                <a:gd name="T0" fmla="*/ 215 w 222"/>
                <a:gd name="T1" fmla="*/ 0 h 197"/>
                <a:gd name="T2" fmla="*/ 7 w 222"/>
                <a:gd name="T3" fmla="*/ 0 h 197"/>
                <a:gd name="T4" fmla="*/ 0 w 222"/>
                <a:gd name="T5" fmla="*/ 8 h 197"/>
                <a:gd name="T6" fmla="*/ 0 w 222"/>
                <a:gd name="T7" fmla="*/ 190 h 197"/>
                <a:gd name="T8" fmla="*/ 7 w 222"/>
                <a:gd name="T9" fmla="*/ 197 h 197"/>
                <a:gd name="T10" fmla="*/ 215 w 222"/>
                <a:gd name="T11" fmla="*/ 197 h 197"/>
                <a:gd name="T12" fmla="*/ 222 w 222"/>
                <a:gd name="T13" fmla="*/ 190 h 197"/>
                <a:gd name="T14" fmla="*/ 222 w 222"/>
                <a:gd name="T15" fmla="*/ 8 h 197"/>
                <a:gd name="T16" fmla="*/ 215 w 222"/>
                <a:gd name="T17" fmla="*/ 0 h 197"/>
                <a:gd name="T18" fmla="*/ 171 w 222"/>
                <a:gd name="T19" fmla="*/ 16 h 197"/>
                <a:gd name="T20" fmla="*/ 180 w 222"/>
                <a:gd name="T21" fmla="*/ 25 h 197"/>
                <a:gd name="T22" fmla="*/ 171 w 222"/>
                <a:gd name="T23" fmla="*/ 34 h 197"/>
                <a:gd name="T24" fmla="*/ 162 w 222"/>
                <a:gd name="T25" fmla="*/ 25 h 197"/>
                <a:gd name="T26" fmla="*/ 171 w 222"/>
                <a:gd name="T27" fmla="*/ 16 h 197"/>
                <a:gd name="T28" fmla="*/ 143 w 222"/>
                <a:gd name="T29" fmla="*/ 16 h 197"/>
                <a:gd name="T30" fmla="*/ 153 w 222"/>
                <a:gd name="T31" fmla="*/ 25 h 197"/>
                <a:gd name="T32" fmla="*/ 143 w 222"/>
                <a:gd name="T33" fmla="*/ 34 h 197"/>
                <a:gd name="T34" fmla="*/ 134 w 222"/>
                <a:gd name="T35" fmla="*/ 25 h 197"/>
                <a:gd name="T36" fmla="*/ 143 w 222"/>
                <a:gd name="T37" fmla="*/ 16 h 197"/>
                <a:gd name="T38" fmla="*/ 208 w 222"/>
                <a:gd name="T39" fmla="*/ 183 h 197"/>
                <a:gd name="T40" fmla="*/ 14 w 222"/>
                <a:gd name="T41" fmla="*/ 183 h 197"/>
                <a:gd name="T42" fmla="*/ 14 w 222"/>
                <a:gd name="T43" fmla="*/ 50 h 197"/>
                <a:gd name="T44" fmla="*/ 208 w 222"/>
                <a:gd name="T45" fmla="*/ 50 h 197"/>
                <a:gd name="T46" fmla="*/ 208 w 222"/>
                <a:gd name="T47" fmla="*/ 183 h 197"/>
                <a:gd name="T48" fmla="*/ 199 w 222"/>
                <a:gd name="T49" fmla="*/ 34 h 197"/>
                <a:gd name="T50" fmla="*/ 189 w 222"/>
                <a:gd name="T51" fmla="*/ 25 h 197"/>
                <a:gd name="T52" fmla="*/ 199 w 222"/>
                <a:gd name="T53" fmla="*/ 16 h 197"/>
                <a:gd name="T54" fmla="*/ 208 w 222"/>
                <a:gd name="T55" fmla="*/ 25 h 197"/>
                <a:gd name="T56" fmla="*/ 199 w 222"/>
                <a:gd name="T57" fmla="*/ 34 h 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21" h="197">
                  <a:moveTo>
                    <a:pt x="215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90"/>
                    <a:pt x="0" y="190"/>
                    <a:pt x="0" y="190"/>
                  </a:cubicBezTo>
                  <a:cubicBezTo>
                    <a:pt x="0" y="194"/>
                    <a:pt x="4" y="197"/>
                    <a:pt x="7" y="197"/>
                  </a:cubicBezTo>
                  <a:cubicBezTo>
                    <a:pt x="215" y="197"/>
                    <a:pt x="215" y="197"/>
                    <a:pt x="215" y="197"/>
                  </a:cubicBezTo>
                  <a:cubicBezTo>
                    <a:pt x="219" y="197"/>
                    <a:pt x="222" y="194"/>
                    <a:pt x="222" y="190"/>
                  </a:cubicBezTo>
                  <a:cubicBezTo>
                    <a:pt x="222" y="8"/>
                    <a:pt x="222" y="8"/>
                    <a:pt x="222" y="8"/>
                  </a:cubicBezTo>
                  <a:cubicBezTo>
                    <a:pt x="222" y="4"/>
                    <a:pt x="219" y="0"/>
                    <a:pt x="215" y="0"/>
                  </a:cubicBezTo>
                  <a:close/>
                  <a:moveTo>
                    <a:pt x="171" y="16"/>
                  </a:moveTo>
                  <a:cubicBezTo>
                    <a:pt x="176" y="16"/>
                    <a:pt x="180" y="20"/>
                    <a:pt x="180" y="25"/>
                  </a:cubicBezTo>
                  <a:cubicBezTo>
                    <a:pt x="180" y="30"/>
                    <a:pt x="176" y="34"/>
                    <a:pt x="171" y="34"/>
                  </a:cubicBezTo>
                  <a:cubicBezTo>
                    <a:pt x="166" y="34"/>
                    <a:pt x="162" y="30"/>
                    <a:pt x="162" y="25"/>
                  </a:cubicBezTo>
                  <a:cubicBezTo>
                    <a:pt x="162" y="20"/>
                    <a:pt x="166" y="16"/>
                    <a:pt x="171" y="16"/>
                  </a:cubicBezTo>
                  <a:close/>
                  <a:moveTo>
                    <a:pt x="143" y="16"/>
                  </a:moveTo>
                  <a:cubicBezTo>
                    <a:pt x="149" y="16"/>
                    <a:pt x="153" y="20"/>
                    <a:pt x="153" y="25"/>
                  </a:cubicBezTo>
                  <a:cubicBezTo>
                    <a:pt x="153" y="30"/>
                    <a:pt x="149" y="34"/>
                    <a:pt x="143" y="34"/>
                  </a:cubicBezTo>
                  <a:cubicBezTo>
                    <a:pt x="138" y="34"/>
                    <a:pt x="134" y="30"/>
                    <a:pt x="134" y="25"/>
                  </a:cubicBezTo>
                  <a:cubicBezTo>
                    <a:pt x="134" y="20"/>
                    <a:pt x="138" y="16"/>
                    <a:pt x="143" y="16"/>
                  </a:cubicBezTo>
                  <a:close/>
                  <a:moveTo>
                    <a:pt x="208" y="183"/>
                  </a:moveTo>
                  <a:cubicBezTo>
                    <a:pt x="14" y="183"/>
                    <a:pt x="14" y="183"/>
                    <a:pt x="14" y="183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208" y="50"/>
                    <a:pt x="208" y="50"/>
                    <a:pt x="208" y="50"/>
                  </a:cubicBezTo>
                  <a:lnTo>
                    <a:pt x="208" y="183"/>
                  </a:lnTo>
                  <a:close/>
                  <a:moveTo>
                    <a:pt x="199" y="34"/>
                  </a:moveTo>
                  <a:cubicBezTo>
                    <a:pt x="193" y="34"/>
                    <a:pt x="189" y="30"/>
                    <a:pt x="189" y="25"/>
                  </a:cubicBezTo>
                  <a:cubicBezTo>
                    <a:pt x="189" y="20"/>
                    <a:pt x="193" y="16"/>
                    <a:pt x="199" y="16"/>
                  </a:cubicBezTo>
                  <a:cubicBezTo>
                    <a:pt x="204" y="16"/>
                    <a:pt x="208" y="20"/>
                    <a:pt x="208" y="25"/>
                  </a:cubicBezTo>
                  <a:cubicBezTo>
                    <a:pt x="208" y="30"/>
                    <a:pt x="204" y="34"/>
                    <a:pt x="199" y="3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39" name="Freeform 337"/>
            <p:cNvSpPr/>
            <p:nvPr>
              <p:custDataLst>
                <p:tags r:id="rId16"/>
              </p:custDataLst>
            </p:nvPr>
          </p:nvSpPr>
          <p:spPr bwMode="auto">
            <a:xfrm>
              <a:off x="7492176" y="4633042"/>
              <a:ext cx="44899" cy="38248"/>
            </a:xfrm>
            <a:custGeom>
              <a:gdLst>
                <a:gd name="T0" fmla="*/ 21 w 21"/>
                <a:gd name="T1" fmla="*/ 14 h 18"/>
                <a:gd name="T2" fmla="*/ 17 w 21"/>
                <a:gd name="T3" fmla="*/ 18 h 18"/>
                <a:gd name="T4" fmla="*/ 3 w 21"/>
                <a:gd name="T5" fmla="*/ 18 h 18"/>
                <a:gd name="T6" fmla="*/ 0 w 21"/>
                <a:gd name="T7" fmla="*/ 14 h 18"/>
                <a:gd name="T8" fmla="*/ 0 w 21"/>
                <a:gd name="T9" fmla="*/ 3 h 18"/>
                <a:gd name="T10" fmla="*/ 3 w 21"/>
                <a:gd name="T11" fmla="*/ 0 h 18"/>
                <a:gd name="T12" fmla="*/ 17 w 21"/>
                <a:gd name="T13" fmla="*/ 0 h 18"/>
                <a:gd name="T14" fmla="*/ 21 w 21"/>
                <a:gd name="T15" fmla="*/ 3 h 18"/>
                <a:gd name="T16" fmla="*/ 21 w 21"/>
                <a:gd name="T17" fmla="*/ 14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8">
                  <a:moveTo>
                    <a:pt x="21" y="14"/>
                  </a:moveTo>
                  <a:cubicBezTo>
                    <a:pt x="21" y="16"/>
                    <a:pt x="19" y="18"/>
                    <a:pt x="17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16"/>
                    <a:pt x="0" y="1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3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9" y="0"/>
                    <a:pt x="21" y="2"/>
                    <a:pt x="21" y="3"/>
                  </a:cubicBezTo>
                  <a:lnTo>
                    <a:pt x="21" y="1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0" name="Freeform 338"/>
            <p:cNvSpPr/>
            <p:nvPr>
              <p:custDataLst>
                <p:tags r:id="rId17"/>
              </p:custDataLst>
            </p:nvPr>
          </p:nvSpPr>
          <p:spPr bwMode="auto">
            <a:xfrm>
              <a:off x="7425659" y="4664638"/>
              <a:ext cx="49888" cy="54877"/>
            </a:xfrm>
            <a:custGeom>
              <a:gdLst>
                <a:gd name="T0" fmla="*/ 22 w 24"/>
                <a:gd name="T1" fmla="*/ 7 h 26"/>
                <a:gd name="T2" fmla="*/ 23 w 24"/>
                <a:gd name="T3" fmla="*/ 11 h 26"/>
                <a:gd name="T4" fmla="*/ 16 w 24"/>
                <a:gd name="T5" fmla="*/ 24 h 26"/>
                <a:gd name="T6" fmla="*/ 11 w 24"/>
                <a:gd name="T7" fmla="*/ 25 h 26"/>
                <a:gd name="T8" fmla="*/ 2 w 24"/>
                <a:gd name="T9" fmla="*/ 19 h 26"/>
                <a:gd name="T10" fmla="*/ 1 w 24"/>
                <a:gd name="T11" fmla="*/ 15 h 26"/>
                <a:gd name="T12" fmla="*/ 8 w 24"/>
                <a:gd name="T13" fmla="*/ 3 h 26"/>
                <a:gd name="T14" fmla="*/ 12 w 24"/>
                <a:gd name="T15" fmla="*/ 1 h 26"/>
                <a:gd name="T16" fmla="*/ 22 w 24"/>
                <a:gd name="T17" fmla="*/ 7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6">
                  <a:moveTo>
                    <a:pt x="22" y="7"/>
                  </a:moveTo>
                  <a:cubicBezTo>
                    <a:pt x="23" y="8"/>
                    <a:pt x="24" y="10"/>
                    <a:pt x="23" y="11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5" y="25"/>
                    <a:pt x="13" y="26"/>
                    <a:pt x="11" y="25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0" y="18"/>
                    <a:pt x="0" y="16"/>
                    <a:pt x="1" y="1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1"/>
                    <a:pt x="11" y="0"/>
                    <a:pt x="12" y="1"/>
                  </a:cubicBezTo>
                  <a:lnTo>
                    <a:pt x="22" y="7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1" name="Freeform 339"/>
            <p:cNvSpPr/>
            <p:nvPr>
              <p:custDataLst>
                <p:tags r:id="rId18"/>
              </p:custDataLst>
            </p:nvPr>
          </p:nvSpPr>
          <p:spPr bwMode="auto">
            <a:xfrm>
              <a:off x="7427321" y="4742795"/>
              <a:ext cx="49888" cy="51551"/>
            </a:xfrm>
            <a:custGeom>
              <a:gdLst>
                <a:gd name="T0" fmla="*/ 12 w 24"/>
                <a:gd name="T1" fmla="*/ 1 h 25"/>
                <a:gd name="T2" fmla="*/ 16 w 24"/>
                <a:gd name="T3" fmla="*/ 2 h 25"/>
                <a:gd name="T4" fmla="*/ 23 w 24"/>
                <a:gd name="T5" fmla="*/ 14 h 25"/>
                <a:gd name="T6" fmla="*/ 22 w 24"/>
                <a:gd name="T7" fmla="*/ 19 h 25"/>
                <a:gd name="T8" fmla="*/ 13 w 24"/>
                <a:gd name="T9" fmla="*/ 24 h 25"/>
                <a:gd name="T10" fmla="*/ 8 w 24"/>
                <a:gd name="T11" fmla="*/ 23 h 25"/>
                <a:gd name="T12" fmla="*/ 1 w 24"/>
                <a:gd name="T13" fmla="*/ 10 h 25"/>
                <a:gd name="T14" fmla="*/ 2 w 24"/>
                <a:gd name="T15" fmla="*/ 6 h 25"/>
                <a:gd name="T16" fmla="*/ 12 w 24"/>
                <a:gd name="T17" fmla="*/ 1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5">
                  <a:moveTo>
                    <a:pt x="12" y="1"/>
                  </a:moveTo>
                  <a:cubicBezTo>
                    <a:pt x="13" y="0"/>
                    <a:pt x="15" y="0"/>
                    <a:pt x="16" y="2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4" y="16"/>
                    <a:pt x="24" y="18"/>
                    <a:pt x="22" y="19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1" y="25"/>
                    <a:pt x="9" y="24"/>
                    <a:pt x="8" y="23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0" y="9"/>
                    <a:pt x="1" y="7"/>
                    <a:pt x="2" y="6"/>
                  </a:cubicBezTo>
                  <a:lnTo>
                    <a:pt x="1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2" name="Freeform 340"/>
            <p:cNvSpPr/>
            <p:nvPr>
              <p:custDataLst>
                <p:tags r:id="rId19"/>
              </p:custDataLst>
            </p:nvPr>
          </p:nvSpPr>
          <p:spPr bwMode="auto">
            <a:xfrm>
              <a:off x="7498827" y="4784368"/>
              <a:ext cx="41574" cy="36584"/>
            </a:xfrm>
            <a:custGeom>
              <a:gdLst>
                <a:gd name="T0" fmla="*/ 0 w 20"/>
                <a:gd name="T1" fmla="*/ 4 h 18"/>
                <a:gd name="T2" fmla="*/ 3 w 20"/>
                <a:gd name="T3" fmla="*/ 0 h 18"/>
                <a:gd name="T4" fmla="*/ 17 w 20"/>
                <a:gd name="T5" fmla="*/ 0 h 18"/>
                <a:gd name="T6" fmla="*/ 20 w 20"/>
                <a:gd name="T7" fmla="*/ 4 h 18"/>
                <a:gd name="T8" fmla="*/ 20 w 20"/>
                <a:gd name="T9" fmla="*/ 15 h 18"/>
                <a:gd name="T10" fmla="*/ 17 w 20"/>
                <a:gd name="T11" fmla="*/ 18 h 18"/>
                <a:gd name="T12" fmla="*/ 3 w 20"/>
                <a:gd name="T13" fmla="*/ 18 h 18"/>
                <a:gd name="T14" fmla="*/ 0 w 20"/>
                <a:gd name="T15" fmla="*/ 15 h 18"/>
                <a:gd name="T16" fmla="*/ 0 w 20"/>
                <a:gd name="T17" fmla="*/ 4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18">
                  <a:moveTo>
                    <a:pt x="0" y="4"/>
                  </a:moveTo>
                  <a:cubicBezTo>
                    <a:pt x="0" y="2"/>
                    <a:pt x="1" y="0"/>
                    <a:pt x="3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9" y="0"/>
                    <a:pt x="20" y="2"/>
                    <a:pt x="20" y="4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19" y="18"/>
                    <a:pt x="17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16"/>
                    <a:pt x="0" y="15"/>
                  </a:cubicBezTo>
                  <a:lnTo>
                    <a:pt x="0" y="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3" name="Freeform 341"/>
            <p:cNvSpPr/>
            <p:nvPr>
              <p:custDataLst>
                <p:tags r:id="rId20"/>
              </p:custDataLst>
            </p:nvPr>
          </p:nvSpPr>
          <p:spPr bwMode="auto">
            <a:xfrm>
              <a:off x="7558693" y="4736143"/>
              <a:ext cx="49888" cy="54877"/>
            </a:xfrm>
            <a:custGeom>
              <a:gdLst>
                <a:gd name="T0" fmla="*/ 2 w 24"/>
                <a:gd name="T1" fmla="*/ 19 h 26"/>
                <a:gd name="T2" fmla="*/ 1 w 24"/>
                <a:gd name="T3" fmla="*/ 15 h 26"/>
                <a:gd name="T4" fmla="*/ 8 w 24"/>
                <a:gd name="T5" fmla="*/ 3 h 26"/>
                <a:gd name="T6" fmla="*/ 12 w 24"/>
                <a:gd name="T7" fmla="*/ 1 h 26"/>
                <a:gd name="T8" fmla="*/ 22 w 24"/>
                <a:gd name="T9" fmla="*/ 7 h 26"/>
                <a:gd name="T10" fmla="*/ 23 w 24"/>
                <a:gd name="T11" fmla="*/ 11 h 26"/>
                <a:gd name="T12" fmla="*/ 16 w 24"/>
                <a:gd name="T13" fmla="*/ 23 h 26"/>
                <a:gd name="T14" fmla="*/ 11 w 24"/>
                <a:gd name="T15" fmla="*/ 25 h 26"/>
                <a:gd name="T16" fmla="*/ 2 w 24"/>
                <a:gd name="T17" fmla="*/ 19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6">
                  <a:moveTo>
                    <a:pt x="2" y="19"/>
                  </a:moveTo>
                  <a:cubicBezTo>
                    <a:pt x="0" y="18"/>
                    <a:pt x="0" y="16"/>
                    <a:pt x="1" y="1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1"/>
                    <a:pt x="11" y="0"/>
                    <a:pt x="12" y="1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8"/>
                    <a:pt x="24" y="10"/>
                    <a:pt x="23" y="11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5"/>
                    <a:pt x="13" y="26"/>
                    <a:pt x="11" y="25"/>
                  </a:cubicBezTo>
                  <a:lnTo>
                    <a:pt x="2" y="19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4" name="Freeform 342"/>
            <p:cNvSpPr/>
            <p:nvPr>
              <p:custDataLst>
                <p:tags r:id="rId21"/>
              </p:custDataLst>
            </p:nvPr>
          </p:nvSpPr>
          <p:spPr bwMode="auto">
            <a:xfrm>
              <a:off x="7555367" y="4661312"/>
              <a:ext cx="49888" cy="51551"/>
            </a:xfrm>
            <a:custGeom>
              <a:gdLst>
                <a:gd name="T0" fmla="*/ 13 w 24"/>
                <a:gd name="T1" fmla="*/ 25 h 25"/>
                <a:gd name="T2" fmla="*/ 8 w 24"/>
                <a:gd name="T3" fmla="*/ 23 h 25"/>
                <a:gd name="T4" fmla="*/ 1 w 24"/>
                <a:gd name="T5" fmla="*/ 11 h 25"/>
                <a:gd name="T6" fmla="*/ 2 w 24"/>
                <a:gd name="T7" fmla="*/ 7 h 25"/>
                <a:gd name="T8" fmla="*/ 12 w 24"/>
                <a:gd name="T9" fmla="*/ 1 h 25"/>
                <a:gd name="T10" fmla="*/ 16 w 24"/>
                <a:gd name="T11" fmla="*/ 2 h 25"/>
                <a:gd name="T12" fmla="*/ 23 w 24"/>
                <a:gd name="T13" fmla="*/ 15 h 25"/>
                <a:gd name="T14" fmla="*/ 22 w 24"/>
                <a:gd name="T15" fmla="*/ 19 h 25"/>
                <a:gd name="T16" fmla="*/ 13 w 24"/>
                <a:gd name="T17" fmla="*/ 25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5">
                  <a:moveTo>
                    <a:pt x="13" y="25"/>
                  </a:moveTo>
                  <a:cubicBezTo>
                    <a:pt x="11" y="25"/>
                    <a:pt x="9" y="25"/>
                    <a:pt x="8" y="23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0" y="9"/>
                    <a:pt x="1" y="7"/>
                    <a:pt x="2" y="7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3" y="0"/>
                    <a:pt x="15" y="1"/>
                    <a:pt x="16" y="2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4" y="16"/>
                    <a:pt x="24" y="18"/>
                    <a:pt x="22" y="19"/>
                  </a:cubicBezTo>
                  <a:lnTo>
                    <a:pt x="13" y="2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5" name="Freeform 343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7448940" y="4661312"/>
              <a:ext cx="134697" cy="133034"/>
            </a:xfrm>
            <a:custGeom>
              <a:gdLst>
                <a:gd name="T0" fmla="*/ 33 w 65"/>
                <a:gd name="T1" fmla="*/ 0 h 64"/>
                <a:gd name="T2" fmla="*/ 0 w 65"/>
                <a:gd name="T3" fmla="*/ 32 h 64"/>
                <a:gd name="T4" fmla="*/ 33 w 65"/>
                <a:gd name="T5" fmla="*/ 64 h 64"/>
                <a:gd name="T6" fmla="*/ 65 w 65"/>
                <a:gd name="T7" fmla="*/ 32 h 64"/>
                <a:gd name="T8" fmla="*/ 33 w 65"/>
                <a:gd name="T9" fmla="*/ 0 h 64"/>
                <a:gd name="T10" fmla="*/ 33 w 65"/>
                <a:gd name="T11" fmla="*/ 48 h 64"/>
                <a:gd name="T12" fmla="*/ 17 w 65"/>
                <a:gd name="T13" fmla="*/ 32 h 64"/>
                <a:gd name="T14" fmla="*/ 33 w 65"/>
                <a:gd name="T15" fmla="*/ 17 h 64"/>
                <a:gd name="T16" fmla="*/ 48 w 65"/>
                <a:gd name="T17" fmla="*/ 32 h 64"/>
                <a:gd name="T18" fmla="*/ 33 w 65"/>
                <a:gd name="T19" fmla="*/ 48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64">
                  <a:moveTo>
                    <a:pt x="33" y="0"/>
                  </a:moveTo>
                  <a:cubicBezTo>
                    <a:pt x="15" y="0"/>
                    <a:pt x="0" y="14"/>
                    <a:pt x="0" y="32"/>
                  </a:cubicBezTo>
                  <a:cubicBezTo>
                    <a:pt x="0" y="50"/>
                    <a:pt x="15" y="64"/>
                    <a:pt x="33" y="64"/>
                  </a:cubicBezTo>
                  <a:cubicBezTo>
                    <a:pt x="51" y="64"/>
                    <a:pt x="65" y="50"/>
                    <a:pt x="65" y="32"/>
                  </a:cubicBezTo>
                  <a:cubicBezTo>
                    <a:pt x="65" y="14"/>
                    <a:pt x="51" y="0"/>
                    <a:pt x="33" y="0"/>
                  </a:cubicBezTo>
                  <a:close/>
                  <a:moveTo>
                    <a:pt x="33" y="48"/>
                  </a:moveTo>
                  <a:cubicBezTo>
                    <a:pt x="24" y="48"/>
                    <a:pt x="17" y="41"/>
                    <a:pt x="17" y="32"/>
                  </a:cubicBezTo>
                  <a:cubicBezTo>
                    <a:pt x="17" y="24"/>
                    <a:pt x="24" y="17"/>
                    <a:pt x="33" y="17"/>
                  </a:cubicBezTo>
                  <a:cubicBezTo>
                    <a:pt x="41" y="17"/>
                    <a:pt x="48" y="24"/>
                    <a:pt x="48" y="32"/>
                  </a:cubicBezTo>
                  <a:cubicBezTo>
                    <a:pt x="48" y="41"/>
                    <a:pt x="41" y="48"/>
                    <a:pt x="33" y="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6" name="Freeform 344"/>
            <p:cNvSpPr/>
            <p:nvPr>
              <p:custDataLst>
                <p:tags r:id="rId23"/>
              </p:custDataLst>
            </p:nvPr>
          </p:nvSpPr>
          <p:spPr bwMode="auto">
            <a:xfrm>
              <a:off x="7254377" y="4641357"/>
              <a:ext cx="169618" cy="212854"/>
            </a:xfrm>
            <a:custGeom>
              <a:gdLst>
                <a:gd name="T0" fmla="*/ 35 w 81"/>
                <a:gd name="T1" fmla="*/ 101 h 102"/>
                <a:gd name="T2" fmla="*/ 36 w 81"/>
                <a:gd name="T3" fmla="*/ 101 h 102"/>
                <a:gd name="T4" fmla="*/ 36 w 81"/>
                <a:gd name="T5" fmla="*/ 102 h 102"/>
                <a:gd name="T6" fmla="*/ 37 w 81"/>
                <a:gd name="T7" fmla="*/ 102 h 102"/>
                <a:gd name="T8" fmla="*/ 38 w 81"/>
                <a:gd name="T9" fmla="*/ 102 h 102"/>
                <a:gd name="T10" fmla="*/ 40 w 81"/>
                <a:gd name="T11" fmla="*/ 102 h 102"/>
                <a:gd name="T12" fmla="*/ 40 w 81"/>
                <a:gd name="T13" fmla="*/ 102 h 102"/>
                <a:gd name="T14" fmla="*/ 40 w 81"/>
                <a:gd name="T15" fmla="*/ 102 h 102"/>
                <a:gd name="T16" fmla="*/ 42 w 81"/>
                <a:gd name="T17" fmla="*/ 102 h 102"/>
                <a:gd name="T18" fmla="*/ 42 w 81"/>
                <a:gd name="T19" fmla="*/ 102 h 102"/>
                <a:gd name="T20" fmla="*/ 43 w 81"/>
                <a:gd name="T21" fmla="*/ 102 h 102"/>
                <a:gd name="T22" fmla="*/ 44 w 81"/>
                <a:gd name="T23" fmla="*/ 101 h 102"/>
                <a:gd name="T24" fmla="*/ 45 w 81"/>
                <a:gd name="T25" fmla="*/ 101 h 102"/>
                <a:gd name="T26" fmla="*/ 45 w 81"/>
                <a:gd name="T27" fmla="*/ 101 h 102"/>
                <a:gd name="T28" fmla="*/ 46 w 81"/>
                <a:gd name="T29" fmla="*/ 100 h 102"/>
                <a:gd name="T30" fmla="*/ 76 w 81"/>
                <a:gd name="T31" fmla="*/ 78 h 102"/>
                <a:gd name="T32" fmla="*/ 78 w 81"/>
                <a:gd name="T33" fmla="*/ 65 h 102"/>
                <a:gd name="T34" fmla="*/ 64 w 81"/>
                <a:gd name="T35" fmla="*/ 62 h 102"/>
                <a:gd name="T36" fmla="*/ 50 w 81"/>
                <a:gd name="T37" fmla="*/ 73 h 102"/>
                <a:gd name="T38" fmla="*/ 50 w 81"/>
                <a:gd name="T39" fmla="*/ 10 h 102"/>
                <a:gd name="T40" fmla="*/ 40 w 81"/>
                <a:gd name="T41" fmla="*/ 0 h 102"/>
                <a:gd name="T42" fmla="*/ 30 w 81"/>
                <a:gd name="T43" fmla="*/ 10 h 102"/>
                <a:gd name="T44" fmla="*/ 30 w 81"/>
                <a:gd name="T45" fmla="*/ 73 h 102"/>
                <a:gd name="T46" fmla="*/ 15 w 81"/>
                <a:gd name="T47" fmla="*/ 62 h 102"/>
                <a:gd name="T48" fmla="*/ 1 w 81"/>
                <a:gd name="T49" fmla="*/ 65 h 102"/>
                <a:gd name="T50" fmla="*/ 0 w 81"/>
                <a:gd name="T51" fmla="*/ 70 h 102"/>
                <a:gd name="T52" fmla="*/ 4 w 81"/>
                <a:gd name="T53" fmla="*/ 78 h 102"/>
                <a:gd name="T54" fmla="*/ 34 w 81"/>
                <a:gd name="T55" fmla="*/ 100 h 102"/>
                <a:gd name="T56" fmla="*/ 34 w 81"/>
                <a:gd name="T57" fmla="*/ 101 h 102"/>
                <a:gd name="T58" fmla="*/ 35 w 81"/>
                <a:gd name="T59" fmla="*/ 101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81" h="102">
                  <a:moveTo>
                    <a:pt x="35" y="101"/>
                  </a:moveTo>
                  <a:cubicBezTo>
                    <a:pt x="35" y="101"/>
                    <a:pt x="35" y="101"/>
                    <a:pt x="36" y="101"/>
                  </a:cubicBezTo>
                  <a:cubicBezTo>
                    <a:pt x="36" y="102"/>
                    <a:pt x="36" y="102"/>
                    <a:pt x="36" y="102"/>
                  </a:cubicBezTo>
                  <a:cubicBezTo>
                    <a:pt x="37" y="102"/>
                    <a:pt x="37" y="102"/>
                    <a:pt x="37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39" y="102"/>
                    <a:pt x="39" y="102"/>
                    <a:pt x="40" y="102"/>
                  </a:cubicBezTo>
                  <a:cubicBezTo>
                    <a:pt x="40" y="102"/>
                    <a:pt x="40" y="102"/>
                    <a:pt x="40" y="102"/>
                  </a:cubicBezTo>
                  <a:cubicBezTo>
                    <a:pt x="40" y="102"/>
                    <a:pt x="40" y="102"/>
                    <a:pt x="40" y="102"/>
                  </a:cubicBezTo>
                  <a:cubicBezTo>
                    <a:pt x="40" y="102"/>
                    <a:pt x="41" y="102"/>
                    <a:pt x="42" y="102"/>
                  </a:cubicBezTo>
                  <a:cubicBezTo>
                    <a:pt x="42" y="102"/>
                    <a:pt x="42" y="102"/>
                    <a:pt x="42" y="102"/>
                  </a:cubicBezTo>
                  <a:cubicBezTo>
                    <a:pt x="42" y="102"/>
                    <a:pt x="43" y="102"/>
                    <a:pt x="43" y="102"/>
                  </a:cubicBezTo>
                  <a:cubicBezTo>
                    <a:pt x="43" y="102"/>
                    <a:pt x="44" y="102"/>
                    <a:pt x="44" y="101"/>
                  </a:cubicBezTo>
                  <a:cubicBezTo>
                    <a:pt x="44" y="101"/>
                    <a:pt x="45" y="101"/>
                    <a:pt x="45" y="101"/>
                  </a:cubicBezTo>
                  <a:cubicBezTo>
                    <a:pt x="45" y="101"/>
                    <a:pt x="45" y="101"/>
                    <a:pt x="45" y="101"/>
                  </a:cubicBezTo>
                  <a:cubicBezTo>
                    <a:pt x="45" y="101"/>
                    <a:pt x="45" y="101"/>
                    <a:pt x="46" y="100"/>
                  </a:cubicBezTo>
                  <a:cubicBezTo>
                    <a:pt x="76" y="78"/>
                    <a:pt x="76" y="78"/>
                    <a:pt x="76" y="78"/>
                  </a:cubicBezTo>
                  <a:cubicBezTo>
                    <a:pt x="80" y="75"/>
                    <a:pt x="81" y="69"/>
                    <a:pt x="78" y="65"/>
                  </a:cubicBezTo>
                  <a:cubicBezTo>
                    <a:pt x="75" y="60"/>
                    <a:pt x="69" y="59"/>
                    <a:pt x="64" y="62"/>
                  </a:cubicBezTo>
                  <a:cubicBezTo>
                    <a:pt x="50" y="73"/>
                    <a:pt x="50" y="73"/>
                    <a:pt x="50" y="73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50" y="4"/>
                    <a:pt x="45" y="0"/>
                    <a:pt x="40" y="0"/>
                  </a:cubicBezTo>
                  <a:cubicBezTo>
                    <a:pt x="34" y="0"/>
                    <a:pt x="30" y="4"/>
                    <a:pt x="30" y="10"/>
                  </a:cubicBezTo>
                  <a:cubicBezTo>
                    <a:pt x="30" y="73"/>
                    <a:pt x="30" y="73"/>
                    <a:pt x="30" y="73"/>
                  </a:cubicBezTo>
                  <a:cubicBezTo>
                    <a:pt x="15" y="62"/>
                    <a:pt x="15" y="62"/>
                    <a:pt x="15" y="62"/>
                  </a:cubicBezTo>
                  <a:cubicBezTo>
                    <a:pt x="11" y="59"/>
                    <a:pt x="5" y="60"/>
                    <a:pt x="1" y="65"/>
                  </a:cubicBezTo>
                  <a:cubicBezTo>
                    <a:pt x="0" y="66"/>
                    <a:pt x="0" y="68"/>
                    <a:pt x="0" y="70"/>
                  </a:cubicBezTo>
                  <a:cubicBezTo>
                    <a:pt x="0" y="74"/>
                    <a:pt x="1" y="77"/>
                    <a:pt x="4" y="78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4" y="101"/>
                    <a:pt x="34" y="101"/>
                    <a:pt x="34" y="101"/>
                  </a:cubicBezTo>
                  <a:cubicBezTo>
                    <a:pt x="34" y="101"/>
                    <a:pt x="34" y="101"/>
                    <a:pt x="35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25" name="组合 24"/>
          <p:cNvGrpSpPr/>
          <p:nvPr>
            <p:custDataLst>
              <p:tags r:id="rId24"/>
            </p:custDataLst>
          </p:nvPr>
        </p:nvGrpSpPr>
        <p:grpSpPr>
          <a:xfrm>
            <a:off x="7079577" y="4688600"/>
            <a:ext cx="522158" cy="557080"/>
            <a:chOff x="6025477" y="5703965"/>
            <a:chExt cx="522158" cy="557080"/>
          </a:xfrm>
          <a:solidFill>
            <a:srgbClr val="FFFFFF"/>
          </a:solidFill>
        </p:grpSpPr>
        <p:sp>
          <p:nvSpPr>
            <p:cNvPr id="150" name="Freeform 348"/>
            <p:cNvSpPr/>
            <p:nvPr>
              <p:custDataLst>
                <p:tags r:id="rId25"/>
              </p:custDataLst>
            </p:nvPr>
          </p:nvSpPr>
          <p:spPr bwMode="auto">
            <a:xfrm>
              <a:off x="6278241" y="5703965"/>
              <a:ext cx="31596" cy="78158"/>
            </a:xfrm>
            <a:custGeom>
              <a:gdLst>
                <a:gd name="T0" fmla="*/ 8 w 15"/>
                <a:gd name="T1" fmla="*/ 38 h 38"/>
                <a:gd name="T2" fmla="*/ 0 w 15"/>
                <a:gd name="T3" fmla="*/ 30 h 38"/>
                <a:gd name="T4" fmla="*/ 0 w 15"/>
                <a:gd name="T5" fmla="*/ 7 h 38"/>
                <a:gd name="T6" fmla="*/ 8 w 15"/>
                <a:gd name="T7" fmla="*/ 0 h 38"/>
                <a:gd name="T8" fmla="*/ 15 w 15"/>
                <a:gd name="T9" fmla="*/ 7 h 38"/>
                <a:gd name="T10" fmla="*/ 15 w 15"/>
                <a:gd name="T11" fmla="*/ 30 h 38"/>
                <a:gd name="T12" fmla="*/ 8 w 15"/>
                <a:gd name="T13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" h="38">
                  <a:moveTo>
                    <a:pt x="8" y="38"/>
                  </a:moveTo>
                  <a:cubicBezTo>
                    <a:pt x="4" y="38"/>
                    <a:pt x="0" y="34"/>
                    <a:pt x="0" y="30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3"/>
                    <a:pt x="4" y="0"/>
                    <a:pt x="8" y="0"/>
                  </a:cubicBezTo>
                  <a:cubicBezTo>
                    <a:pt x="12" y="0"/>
                    <a:pt x="15" y="3"/>
                    <a:pt x="15" y="7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4"/>
                    <a:pt x="12" y="38"/>
                    <a:pt x="8" y="3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1" name="Freeform 349"/>
            <p:cNvSpPr/>
            <p:nvPr>
              <p:custDataLst>
                <p:tags r:id="rId26"/>
              </p:custDataLst>
            </p:nvPr>
          </p:nvSpPr>
          <p:spPr bwMode="auto">
            <a:xfrm>
              <a:off x="6153521" y="5730572"/>
              <a:ext cx="58203" cy="73169"/>
            </a:xfrm>
            <a:custGeom>
              <a:gdLst>
                <a:gd name="T0" fmla="*/ 20 w 28"/>
                <a:gd name="T1" fmla="*/ 35 h 35"/>
                <a:gd name="T2" fmla="*/ 13 w 28"/>
                <a:gd name="T3" fmla="*/ 32 h 35"/>
                <a:gd name="T4" fmla="*/ 2 w 28"/>
                <a:gd name="T5" fmla="*/ 12 h 35"/>
                <a:gd name="T6" fmla="*/ 4 w 28"/>
                <a:gd name="T7" fmla="*/ 2 h 35"/>
                <a:gd name="T8" fmla="*/ 14 w 28"/>
                <a:gd name="T9" fmla="*/ 5 h 35"/>
                <a:gd name="T10" fmla="*/ 26 w 28"/>
                <a:gd name="T11" fmla="*/ 25 h 35"/>
                <a:gd name="T12" fmla="*/ 23 w 28"/>
                <a:gd name="T13" fmla="*/ 35 h 35"/>
                <a:gd name="T14" fmla="*/ 20 w 28"/>
                <a:gd name="T15" fmla="*/ 35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35">
                  <a:moveTo>
                    <a:pt x="20" y="35"/>
                  </a:moveTo>
                  <a:cubicBezTo>
                    <a:pt x="17" y="35"/>
                    <a:pt x="15" y="34"/>
                    <a:pt x="13" y="3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0" y="8"/>
                    <a:pt x="1" y="4"/>
                    <a:pt x="4" y="2"/>
                  </a:cubicBezTo>
                  <a:cubicBezTo>
                    <a:pt x="8" y="0"/>
                    <a:pt x="12" y="1"/>
                    <a:pt x="14" y="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8" y="28"/>
                    <a:pt x="27" y="33"/>
                    <a:pt x="23" y="35"/>
                  </a:cubicBezTo>
                  <a:cubicBezTo>
                    <a:pt x="22" y="35"/>
                    <a:pt x="21" y="35"/>
                    <a:pt x="2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2" name="Freeform 350"/>
            <p:cNvSpPr/>
            <p:nvPr>
              <p:custDataLst>
                <p:tags r:id="rId27"/>
              </p:custDataLst>
            </p:nvPr>
          </p:nvSpPr>
          <p:spPr bwMode="auto">
            <a:xfrm>
              <a:off x="6060397" y="5818707"/>
              <a:ext cx="76495" cy="56539"/>
            </a:xfrm>
            <a:custGeom>
              <a:gdLst>
                <a:gd name="T0" fmla="*/ 28 w 37"/>
                <a:gd name="T1" fmla="*/ 27 h 27"/>
                <a:gd name="T2" fmla="*/ 25 w 37"/>
                <a:gd name="T3" fmla="*/ 26 h 27"/>
                <a:gd name="T4" fmla="*/ 5 w 37"/>
                <a:gd name="T5" fmla="*/ 14 h 27"/>
                <a:gd name="T6" fmla="*/ 2 w 37"/>
                <a:gd name="T7" fmla="*/ 5 h 27"/>
                <a:gd name="T8" fmla="*/ 12 w 37"/>
                <a:gd name="T9" fmla="*/ 2 h 27"/>
                <a:gd name="T10" fmla="*/ 32 w 37"/>
                <a:gd name="T11" fmla="*/ 14 h 27"/>
                <a:gd name="T12" fmla="*/ 35 w 37"/>
                <a:gd name="T13" fmla="*/ 23 h 27"/>
                <a:gd name="T14" fmla="*/ 28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28" y="27"/>
                  </a:moveTo>
                  <a:cubicBezTo>
                    <a:pt x="27" y="27"/>
                    <a:pt x="26" y="27"/>
                    <a:pt x="25" y="26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1" y="12"/>
                    <a:pt x="0" y="8"/>
                    <a:pt x="2" y="5"/>
                  </a:cubicBezTo>
                  <a:cubicBezTo>
                    <a:pt x="4" y="1"/>
                    <a:pt x="9" y="0"/>
                    <a:pt x="12" y="2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5" y="16"/>
                    <a:pt x="37" y="20"/>
                    <a:pt x="35" y="23"/>
                  </a:cubicBezTo>
                  <a:cubicBezTo>
                    <a:pt x="33" y="26"/>
                    <a:pt x="31" y="27"/>
                    <a:pt x="28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3" name="Freeform 351"/>
            <p:cNvSpPr/>
            <p:nvPr>
              <p:custDataLst>
                <p:tags r:id="rId28"/>
              </p:custDataLst>
            </p:nvPr>
          </p:nvSpPr>
          <p:spPr bwMode="auto">
            <a:xfrm>
              <a:off x="6025477" y="5943426"/>
              <a:ext cx="78158" cy="28270"/>
            </a:xfrm>
            <a:custGeom>
              <a:gdLst>
                <a:gd name="T0" fmla="*/ 31 w 38"/>
                <a:gd name="T1" fmla="*/ 14 h 14"/>
                <a:gd name="T2" fmla="*/ 8 w 38"/>
                <a:gd name="T3" fmla="*/ 14 h 14"/>
                <a:gd name="T4" fmla="*/ 0 w 38"/>
                <a:gd name="T5" fmla="*/ 7 h 14"/>
                <a:gd name="T6" fmla="*/ 8 w 38"/>
                <a:gd name="T7" fmla="*/ 0 h 14"/>
                <a:gd name="T8" fmla="*/ 31 w 38"/>
                <a:gd name="T9" fmla="*/ 0 h 14"/>
                <a:gd name="T10" fmla="*/ 38 w 38"/>
                <a:gd name="T11" fmla="*/ 7 h 14"/>
                <a:gd name="T12" fmla="*/ 31 w 38"/>
                <a:gd name="T13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" h="14">
                  <a:moveTo>
                    <a:pt x="31" y="14"/>
                  </a:moveTo>
                  <a:cubicBezTo>
                    <a:pt x="8" y="14"/>
                    <a:pt x="8" y="14"/>
                    <a:pt x="8" y="14"/>
                  </a:cubicBezTo>
                  <a:cubicBezTo>
                    <a:pt x="4" y="14"/>
                    <a:pt x="0" y="11"/>
                    <a:pt x="0" y="7"/>
                  </a:cubicBezTo>
                  <a:cubicBezTo>
                    <a:pt x="0" y="3"/>
                    <a:pt x="4" y="0"/>
                    <a:pt x="8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5" y="0"/>
                    <a:pt x="38" y="3"/>
                    <a:pt x="38" y="7"/>
                  </a:cubicBezTo>
                  <a:cubicBezTo>
                    <a:pt x="38" y="11"/>
                    <a:pt x="35" y="14"/>
                    <a:pt x="31" y="1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4" name="Freeform 352"/>
            <p:cNvSpPr/>
            <p:nvPr>
              <p:custDataLst>
                <p:tags r:id="rId29"/>
              </p:custDataLst>
            </p:nvPr>
          </p:nvSpPr>
          <p:spPr bwMode="auto">
            <a:xfrm>
              <a:off x="6052083" y="6041539"/>
              <a:ext cx="76495" cy="56539"/>
            </a:xfrm>
            <a:custGeom>
              <a:gdLst>
                <a:gd name="T0" fmla="*/ 9 w 37"/>
                <a:gd name="T1" fmla="*/ 27 h 27"/>
                <a:gd name="T2" fmla="*/ 2 w 37"/>
                <a:gd name="T3" fmla="*/ 23 h 27"/>
                <a:gd name="T4" fmla="*/ 5 w 37"/>
                <a:gd name="T5" fmla="*/ 13 h 27"/>
                <a:gd name="T6" fmla="*/ 25 w 37"/>
                <a:gd name="T7" fmla="*/ 2 h 27"/>
                <a:gd name="T8" fmla="*/ 35 w 37"/>
                <a:gd name="T9" fmla="*/ 4 h 27"/>
                <a:gd name="T10" fmla="*/ 32 w 37"/>
                <a:gd name="T11" fmla="*/ 14 h 27"/>
                <a:gd name="T12" fmla="*/ 12 w 37"/>
                <a:gd name="T13" fmla="*/ 26 h 27"/>
                <a:gd name="T14" fmla="*/ 9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9" y="27"/>
                  </a:moveTo>
                  <a:cubicBezTo>
                    <a:pt x="6" y="27"/>
                    <a:pt x="4" y="25"/>
                    <a:pt x="2" y="23"/>
                  </a:cubicBezTo>
                  <a:cubicBezTo>
                    <a:pt x="0" y="20"/>
                    <a:pt x="2" y="15"/>
                    <a:pt x="5" y="13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9" y="0"/>
                    <a:pt x="33" y="1"/>
                    <a:pt x="35" y="4"/>
                  </a:cubicBezTo>
                  <a:cubicBezTo>
                    <a:pt x="37" y="8"/>
                    <a:pt x="36" y="12"/>
                    <a:pt x="32" y="14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1" y="26"/>
                    <a:pt x="10" y="27"/>
                    <a:pt x="9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5" name="Freeform 353"/>
            <p:cNvSpPr/>
            <p:nvPr>
              <p:custDataLst>
                <p:tags r:id="rId30"/>
              </p:custDataLst>
            </p:nvPr>
          </p:nvSpPr>
          <p:spPr bwMode="auto">
            <a:xfrm>
              <a:off x="6437882" y="6053179"/>
              <a:ext cx="76495" cy="56539"/>
            </a:xfrm>
            <a:custGeom>
              <a:gdLst>
                <a:gd name="T0" fmla="*/ 29 w 37"/>
                <a:gd name="T1" fmla="*/ 27 h 27"/>
                <a:gd name="T2" fmla="*/ 25 w 37"/>
                <a:gd name="T3" fmla="*/ 26 h 27"/>
                <a:gd name="T4" fmla="*/ 5 w 37"/>
                <a:gd name="T5" fmla="*/ 15 h 27"/>
                <a:gd name="T6" fmla="*/ 2 w 37"/>
                <a:gd name="T7" fmla="*/ 5 h 27"/>
                <a:gd name="T8" fmla="*/ 12 w 37"/>
                <a:gd name="T9" fmla="*/ 2 h 27"/>
                <a:gd name="T10" fmla="*/ 32 w 37"/>
                <a:gd name="T11" fmla="*/ 14 h 27"/>
                <a:gd name="T12" fmla="*/ 35 w 37"/>
                <a:gd name="T13" fmla="*/ 23 h 27"/>
                <a:gd name="T14" fmla="*/ 29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29" y="27"/>
                  </a:moveTo>
                  <a:cubicBezTo>
                    <a:pt x="27" y="27"/>
                    <a:pt x="26" y="27"/>
                    <a:pt x="25" y="2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1" y="13"/>
                    <a:pt x="0" y="8"/>
                    <a:pt x="2" y="5"/>
                  </a:cubicBezTo>
                  <a:cubicBezTo>
                    <a:pt x="4" y="1"/>
                    <a:pt x="9" y="0"/>
                    <a:pt x="12" y="2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6" y="16"/>
                    <a:pt x="37" y="20"/>
                    <a:pt x="35" y="23"/>
                  </a:cubicBezTo>
                  <a:cubicBezTo>
                    <a:pt x="34" y="26"/>
                    <a:pt x="31" y="27"/>
                    <a:pt x="29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6" name="Freeform 354"/>
            <p:cNvSpPr/>
            <p:nvPr>
              <p:custDataLst>
                <p:tags r:id="rId31"/>
              </p:custDataLst>
            </p:nvPr>
          </p:nvSpPr>
          <p:spPr bwMode="auto">
            <a:xfrm>
              <a:off x="6471140" y="5958393"/>
              <a:ext cx="76495" cy="28270"/>
            </a:xfrm>
            <a:custGeom>
              <a:gdLst>
                <a:gd name="T0" fmla="*/ 30 w 37"/>
                <a:gd name="T1" fmla="*/ 14 h 14"/>
                <a:gd name="T2" fmla="*/ 7 w 37"/>
                <a:gd name="T3" fmla="*/ 14 h 14"/>
                <a:gd name="T4" fmla="*/ 0 w 37"/>
                <a:gd name="T5" fmla="*/ 7 h 14"/>
                <a:gd name="T6" fmla="*/ 7 w 37"/>
                <a:gd name="T7" fmla="*/ 0 h 14"/>
                <a:gd name="T8" fmla="*/ 30 w 37"/>
                <a:gd name="T9" fmla="*/ 0 h 14"/>
                <a:gd name="T10" fmla="*/ 37 w 37"/>
                <a:gd name="T11" fmla="*/ 7 h 14"/>
                <a:gd name="T12" fmla="*/ 30 w 37"/>
                <a:gd name="T13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14">
                  <a:moveTo>
                    <a:pt x="30" y="14"/>
                  </a:moveTo>
                  <a:cubicBezTo>
                    <a:pt x="7" y="14"/>
                    <a:pt x="7" y="14"/>
                    <a:pt x="7" y="14"/>
                  </a:cubicBezTo>
                  <a:cubicBezTo>
                    <a:pt x="3" y="14"/>
                    <a:pt x="0" y="11"/>
                    <a:pt x="0" y="7"/>
                  </a:cubicBezTo>
                  <a:cubicBezTo>
                    <a:pt x="0" y="3"/>
                    <a:pt x="3" y="0"/>
                    <a:pt x="7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4" y="0"/>
                    <a:pt x="37" y="3"/>
                    <a:pt x="37" y="7"/>
                  </a:cubicBezTo>
                  <a:cubicBezTo>
                    <a:pt x="37" y="11"/>
                    <a:pt x="34" y="14"/>
                    <a:pt x="30" y="1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7" name="Freeform 355"/>
            <p:cNvSpPr/>
            <p:nvPr>
              <p:custDataLst>
                <p:tags r:id="rId32"/>
              </p:custDataLst>
            </p:nvPr>
          </p:nvSpPr>
          <p:spPr bwMode="auto">
            <a:xfrm>
              <a:off x="6446196" y="5830347"/>
              <a:ext cx="76495" cy="56539"/>
            </a:xfrm>
            <a:custGeom>
              <a:gdLst>
                <a:gd name="T0" fmla="*/ 8 w 37"/>
                <a:gd name="T1" fmla="*/ 27 h 27"/>
                <a:gd name="T2" fmla="*/ 2 w 37"/>
                <a:gd name="T3" fmla="*/ 24 h 27"/>
                <a:gd name="T4" fmla="*/ 5 w 37"/>
                <a:gd name="T5" fmla="*/ 14 h 27"/>
                <a:gd name="T6" fmla="*/ 25 w 37"/>
                <a:gd name="T7" fmla="*/ 2 h 27"/>
                <a:gd name="T8" fmla="*/ 35 w 37"/>
                <a:gd name="T9" fmla="*/ 5 h 27"/>
                <a:gd name="T10" fmla="*/ 32 w 37"/>
                <a:gd name="T11" fmla="*/ 15 h 27"/>
                <a:gd name="T12" fmla="*/ 12 w 37"/>
                <a:gd name="T13" fmla="*/ 26 h 27"/>
                <a:gd name="T14" fmla="*/ 8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8" y="27"/>
                  </a:moveTo>
                  <a:cubicBezTo>
                    <a:pt x="6" y="27"/>
                    <a:pt x="3" y="26"/>
                    <a:pt x="2" y="24"/>
                  </a:cubicBezTo>
                  <a:cubicBezTo>
                    <a:pt x="0" y="20"/>
                    <a:pt x="1" y="16"/>
                    <a:pt x="5" y="14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8" y="0"/>
                    <a:pt x="33" y="1"/>
                    <a:pt x="35" y="5"/>
                  </a:cubicBezTo>
                  <a:cubicBezTo>
                    <a:pt x="37" y="8"/>
                    <a:pt x="35" y="13"/>
                    <a:pt x="32" y="1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1" y="27"/>
                    <a:pt x="9" y="27"/>
                    <a:pt x="8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8" name="Freeform 356"/>
            <p:cNvSpPr/>
            <p:nvPr>
              <p:custDataLst>
                <p:tags r:id="rId33"/>
              </p:custDataLst>
            </p:nvPr>
          </p:nvSpPr>
          <p:spPr bwMode="auto">
            <a:xfrm>
              <a:off x="6376353" y="5738887"/>
              <a:ext cx="59865" cy="73169"/>
            </a:xfrm>
            <a:custGeom>
              <a:gdLst>
                <a:gd name="T0" fmla="*/ 8 w 28"/>
                <a:gd name="T1" fmla="*/ 35 h 35"/>
                <a:gd name="T2" fmla="*/ 4 w 28"/>
                <a:gd name="T3" fmla="*/ 34 h 35"/>
                <a:gd name="T4" fmla="*/ 2 w 28"/>
                <a:gd name="T5" fmla="*/ 24 h 35"/>
                <a:gd name="T6" fmla="*/ 13 w 28"/>
                <a:gd name="T7" fmla="*/ 4 h 35"/>
                <a:gd name="T8" fmla="*/ 23 w 28"/>
                <a:gd name="T9" fmla="*/ 2 h 35"/>
                <a:gd name="T10" fmla="*/ 26 w 28"/>
                <a:gd name="T11" fmla="*/ 11 h 35"/>
                <a:gd name="T12" fmla="*/ 14 w 28"/>
                <a:gd name="T13" fmla="*/ 32 h 35"/>
                <a:gd name="T14" fmla="*/ 8 w 28"/>
                <a:gd name="T15" fmla="*/ 35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35">
                  <a:moveTo>
                    <a:pt x="8" y="35"/>
                  </a:moveTo>
                  <a:cubicBezTo>
                    <a:pt x="7" y="35"/>
                    <a:pt x="5" y="35"/>
                    <a:pt x="4" y="34"/>
                  </a:cubicBezTo>
                  <a:cubicBezTo>
                    <a:pt x="1" y="32"/>
                    <a:pt x="0" y="28"/>
                    <a:pt x="2" y="2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5" y="1"/>
                    <a:pt x="19" y="0"/>
                    <a:pt x="23" y="2"/>
                  </a:cubicBezTo>
                  <a:cubicBezTo>
                    <a:pt x="26" y="4"/>
                    <a:pt x="28" y="8"/>
                    <a:pt x="26" y="11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3" y="34"/>
                    <a:pt x="10" y="35"/>
                    <a:pt x="8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9" name="Freeform 357"/>
            <p:cNvSpPr>
              <a:spLocks noEditPoints="1"/>
            </p:cNvSpPr>
            <p:nvPr>
              <p:custDataLst>
                <p:tags r:id="rId34"/>
              </p:custDataLst>
            </p:nvPr>
          </p:nvSpPr>
          <p:spPr bwMode="auto">
            <a:xfrm>
              <a:off x="6146870" y="5828685"/>
              <a:ext cx="281035" cy="337574"/>
            </a:xfrm>
            <a:custGeom>
              <a:gdLst>
                <a:gd name="T0" fmla="*/ 67 w 134"/>
                <a:gd name="T1" fmla="*/ 0 h 162"/>
                <a:gd name="T2" fmla="*/ 0 w 134"/>
                <a:gd name="T3" fmla="*/ 73 h 162"/>
                <a:gd name="T4" fmla="*/ 31 w 134"/>
                <a:gd name="T5" fmla="*/ 162 h 162"/>
                <a:gd name="T6" fmla="*/ 71 w 134"/>
                <a:gd name="T7" fmla="*/ 162 h 162"/>
                <a:gd name="T8" fmla="*/ 107 w 134"/>
                <a:gd name="T9" fmla="*/ 132 h 162"/>
                <a:gd name="T10" fmla="*/ 134 w 134"/>
                <a:gd name="T11" fmla="*/ 67 h 162"/>
                <a:gd name="T12" fmla="*/ 59 w 134"/>
                <a:gd name="T13" fmla="*/ 118 h 162"/>
                <a:gd name="T14" fmla="*/ 45 w 134"/>
                <a:gd name="T15" fmla="*/ 91 h 162"/>
                <a:gd name="T16" fmla="*/ 54 w 134"/>
                <a:gd name="T17" fmla="*/ 87 h 162"/>
                <a:gd name="T18" fmla="*/ 73 w 134"/>
                <a:gd name="T19" fmla="*/ 87 h 162"/>
                <a:gd name="T20" fmla="*/ 80 w 134"/>
                <a:gd name="T21" fmla="*/ 92 h 162"/>
                <a:gd name="T22" fmla="*/ 84 w 134"/>
                <a:gd name="T23" fmla="*/ 91 h 162"/>
                <a:gd name="T24" fmla="*/ 71 w 134"/>
                <a:gd name="T25" fmla="*/ 118 h 162"/>
                <a:gd name="T26" fmla="*/ 59 w 134"/>
                <a:gd name="T27" fmla="*/ 150 h 162"/>
                <a:gd name="T28" fmla="*/ 55 w 134"/>
                <a:gd name="T29" fmla="*/ 72 h 162"/>
                <a:gd name="T30" fmla="*/ 57 w 134"/>
                <a:gd name="T31" fmla="*/ 74 h 162"/>
                <a:gd name="T32" fmla="*/ 55 w 134"/>
                <a:gd name="T33" fmla="*/ 72 h 162"/>
                <a:gd name="T34" fmla="*/ 75 w 134"/>
                <a:gd name="T35" fmla="*/ 70 h 162"/>
                <a:gd name="T36" fmla="*/ 76 w 134"/>
                <a:gd name="T37" fmla="*/ 70 h 162"/>
                <a:gd name="T38" fmla="*/ 74 w 134"/>
                <a:gd name="T39" fmla="*/ 71 h 162"/>
                <a:gd name="T40" fmla="*/ 121 w 134"/>
                <a:gd name="T41" fmla="*/ 77 h 162"/>
                <a:gd name="T42" fmla="*/ 98 w 134"/>
                <a:gd name="T43" fmla="*/ 125 h 162"/>
                <a:gd name="T44" fmla="*/ 79 w 134"/>
                <a:gd name="T45" fmla="*/ 150 h 162"/>
                <a:gd name="T46" fmla="*/ 94 w 134"/>
                <a:gd name="T47" fmla="*/ 90 h 162"/>
                <a:gd name="T48" fmla="*/ 87 w 134"/>
                <a:gd name="T49" fmla="*/ 86 h 162"/>
                <a:gd name="T50" fmla="*/ 77 w 134"/>
                <a:gd name="T51" fmla="*/ 85 h 162"/>
                <a:gd name="T52" fmla="*/ 75 w 134"/>
                <a:gd name="T53" fmla="*/ 83 h 162"/>
                <a:gd name="T54" fmla="*/ 75 w 134"/>
                <a:gd name="T55" fmla="*/ 66 h 162"/>
                <a:gd name="T56" fmla="*/ 71 w 134"/>
                <a:gd name="T57" fmla="*/ 82 h 162"/>
                <a:gd name="T58" fmla="*/ 57 w 134"/>
                <a:gd name="T59" fmla="*/ 84 h 162"/>
                <a:gd name="T60" fmla="*/ 57 w 134"/>
                <a:gd name="T61" fmla="*/ 68 h 162"/>
                <a:gd name="T62" fmla="*/ 51 w 134"/>
                <a:gd name="T63" fmla="*/ 81 h 162"/>
                <a:gd name="T64" fmla="*/ 47 w 134"/>
                <a:gd name="T65" fmla="*/ 87 h 162"/>
                <a:gd name="T66" fmla="*/ 43 w 134"/>
                <a:gd name="T67" fmla="*/ 86 h 162"/>
                <a:gd name="T68" fmla="*/ 37 w 134"/>
                <a:gd name="T69" fmla="*/ 84 h 162"/>
                <a:gd name="T70" fmla="*/ 37 w 134"/>
                <a:gd name="T71" fmla="*/ 84 h 162"/>
                <a:gd name="T72" fmla="*/ 37 w 134"/>
                <a:gd name="T73" fmla="*/ 84 h 162"/>
                <a:gd name="T74" fmla="*/ 51 w 134"/>
                <a:gd name="T75" fmla="*/ 119 h 162"/>
                <a:gd name="T76" fmla="*/ 43 w 134"/>
                <a:gd name="T77" fmla="*/ 150 h 162"/>
                <a:gd name="T78" fmla="*/ 12 w 134"/>
                <a:gd name="T79" fmla="*/ 77 h 162"/>
                <a:gd name="T80" fmla="*/ 11 w 134"/>
                <a:gd name="T81" fmla="*/ 69 h 162"/>
                <a:gd name="T82" fmla="*/ 67 w 134"/>
                <a:gd name="T83" fmla="*/ 11 h 162"/>
                <a:gd name="T84" fmla="*/ 122 w 134"/>
                <a:gd name="T85" fmla="*/ 69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4" h="162">
                  <a:moveTo>
                    <a:pt x="134" y="67"/>
                  </a:moveTo>
                  <a:cubicBezTo>
                    <a:pt x="134" y="30"/>
                    <a:pt x="104" y="0"/>
                    <a:pt x="67" y="0"/>
                  </a:cubicBezTo>
                  <a:cubicBezTo>
                    <a:pt x="30" y="0"/>
                    <a:pt x="0" y="30"/>
                    <a:pt x="0" y="67"/>
                  </a:cubicBezTo>
                  <a:cubicBezTo>
                    <a:pt x="0" y="69"/>
                    <a:pt x="0" y="71"/>
                    <a:pt x="0" y="73"/>
                  </a:cubicBezTo>
                  <a:cubicBezTo>
                    <a:pt x="0" y="74"/>
                    <a:pt x="1" y="100"/>
                    <a:pt x="26" y="132"/>
                  </a:cubicBezTo>
                  <a:cubicBezTo>
                    <a:pt x="34" y="142"/>
                    <a:pt x="31" y="162"/>
                    <a:pt x="31" y="162"/>
                  </a:cubicBezTo>
                  <a:cubicBezTo>
                    <a:pt x="41" y="162"/>
                    <a:pt x="51" y="162"/>
                    <a:pt x="62" y="162"/>
                  </a:cubicBezTo>
                  <a:cubicBezTo>
                    <a:pt x="65" y="162"/>
                    <a:pt x="68" y="162"/>
                    <a:pt x="71" y="162"/>
                  </a:cubicBezTo>
                  <a:cubicBezTo>
                    <a:pt x="82" y="162"/>
                    <a:pt x="92" y="162"/>
                    <a:pt x="102" y="162"/>
                  </a:cubicBezTo>
                  <a:cubicBezTo>
                    <a:pt x="102" y="162"/>
                    <a:pt x="99" y="142"/>
                    <a:pt x="107" y="132"/>
                  </a:cubicBezTo>
                  <a:cubicBezTo>
                    <a:pt x="132" y="100"/>
                    <a:pt x="134" y="74"/>
                    <a:pt x="133" y="73"/>
                  </a:cubicBezTo>
                  <a:cubicBezTo>
                    <a:pt x="133" y="71"/>
                    <a:pt x="134" y="69"/>
                    <a:pt x="134" y="67"/>
                  </a:cubicBezTo>
                  <a:close/>
                  <a:moveTo>
                    <a:pt x="59" y="150"/>
                  </a:moveTo>
                  <a:cubicBezTo>
                    <a:pt x="59" y="118"/>
                    <a:pt x="59" y="118"/>
                    <a:pt x="59" y="118"/>
                  </a:cubicBezTo>
                  <a:cubicBezTo>
                    <a:pt x="59" y="117"/>
                    <a:pt x="59" y="117"/>
                    <a:pt x="58" y="116"/>
                  </a:cubicBezTo>
                  <a:cubicBezTo>
                    <a:pt x="45" y="91"/>
                    <a:pt x="45" y="91"/>
                    <a:pt x="45" y="91"/>
                  </a:cubicBezTo>
                  <a:cubicBezTo>
                    <a:pt x="46" y="91"/>
                    <a:pt x="47" y="91"/>
                    <a:pt x="48" y="90"/>
                  </a:cubicBezTo>
                  <a:cubicBezTo>
                    <a:pt x="50" y="90"/>
                    <a:pt x="52" y="88"/>
                    <a:pt x="54" y="87"/>
                  </a:cubicBezTo>
                  <a:cubicBezTo>
                    <a:pt x="56" y="89"/>
                    <a:pt x="59" y="91"/>
                    <a:pt x="61" y="91"/>
                  </a:cubicBezTo>
                  <a:cubicBezTo>
                    <a:pt x="65" y="92"/>
                    <a:pt x="69" y="90"/>
                    <a:pt x="73" y="87"/>
                  </a:cubicBezTo>
                  <a:cubicBezTo>
                    <a:pt x="73" y="87"/>
                    <a:pt x="73" y="87"/>
                    <a:pt x="73" y="88"/>
                  </a:cubicBezTo>
                  <a:cubicBezTo>
                    <a:pt x="75" y="91"/>
                    <a:pt x="78" y="92"/>
                    <a:pt x="80" y="92"/>
                  </a:cubicBezTo>
                  <a:cubicBezTo>
                    <a:pt x="81" y="92"/>
                    <a:pt x="81" y="92"/>
                    <a:pt x="81" y="92"/>
                  </a:cubicBezTo>
                  <a:cubicBezTo>
                    <a:pt x="82" y="92"/>
                    <a:pt x="83" y="92"/>
                    <a:pt x="84" y="91"/>
                  </a:cubicBezTo>
                  <a:cubicBezTo>
                    <a:pt x="71" y="116"/>
                    <a:pt x="71" y="116"/>
                    <a:pt x="71" y="116"/>
                  </a:cubicBezTo>
                  <a:cubicBezTo>
                    <a:pt x="71" y="117"/>
                    <a:pt x="71" y="117"/>
                    <a:pt x="71" y="118"/>
                  </a:cubicBezTo>
                  <a:cubicBezTo>
                    <a:pt x="71" y="150"/>
                    <a:pt x="71" y="150"/>
                    <a:pt x="71" y="150"/>
                  </a:cubicBezTo>
                  <a:lnTo>
                    <a:pt x="59" y="150"/>
                  </a:lnTo>
                  <a:close/>
                  <a:moveTo>
                    <a:pt x="55" y="72"/>
                  </a:moveTo>
                  <a:cubicBezTo>
                    <a:pt x="55" y="72"/>
                    <a:pt x="55" y="72"/>
                    <a:pt x="55" y="72"/>
                  </a:cubicBezTo>
                  <a:cubicBezTo>
                    <a:pt x="55" y="72"/>
                    <a:pt x="55" y="72"/>
                    <a:pt x="56" y="72"/>
                  </a:cubicBezTo>
                  <a:cubicBezTo>
                    <a:pt x="57" y="72"/>
                    <a:pt x="57" y="72"/>
                    <a:pt x="57" y="74"/>
                  </a:cubicBezTo>
                  <a:cubicBezTo>
                    <a:pt x="57" y="75"/>
                    <a:pt x="56" y="77"/>
                    <a:pt x="55" y="80"/>
                  </a:cubicBezTo>
                  <a:cubicBezTo>
                    <a:pt x="54" y="76"/>
                    <a:pt x="54" y="73"/>
                    <a:pt x="55" y="72"/>
                  </a:cubicBezTo>
                  <a:close/>
                  <a:moveTo>
                    <a:pt x="74" y="71"/>
                  </a:moveTo>
                  <a:cubicBezTo>
                    <a:pt x="74" y="70"/>
                    <a:pt x="75" y="70"/>
                    <a:pt x="75" y="70"/>
                  </a:cubicBezTo>
                  <a:cubicBezTo>
                    <a:pt x="75" y="70"/>
                    <a:pt x="75" y="70"/>
                    <a:pt x="75" y="70"/>
                  </a:cubicBezTo>
                  <a:cubicBezTo>
                    <a:pt x="76" y="70"/>
                    <a:pt x="76" y="70"/>
                    <a:pt x="76" y="70"/>
                  </a:cubicBezTo>
                  <a:cubicBezTo>
                    <a:pt x="76" y="71"/>
                    <a:pt x="76" y="74"/>
                    <a:pt x="74" y="78"/>
                  </a:cubicBezTo>
                  <a:cubicBezTo>
                    <a:pt x="73" y="75"/>
                    <a:pt x="73" y="72"/>
                    <a:pt x="74" y="71"/>
                  </a:cubicBezTo>
                  <a:close/>
                  <a:moveTo>
                    <a:pt x="122" y="69"/>
                  </a:moveTo>
                  <a:cubicBezTo>
                    <a:pt x="121" y="77"/>
                    <a:pt x="121" y="77"/>
                    <a:pt x="121" y="77"/>
                  </a:cubicBezTo>
                  <a:cubicBezTo>
                    <a:pt x="121" y="77"/>
                    <a:pt x="121" y="77"/>
                    <a:pt x="121" y="77"/>
                  </a:cubicBezTo>
                  <a:cubicBezTo>
                    <a:pt x="120" y="84"/>
                    <a:pt x="115" y="103"/>
                    <a:pt x="98" y="125"/>
                  </a:cubicBezTo>
                  <a:cubicBezTo>
                    <a:pt x="92" y="132"/>
                    <a:pt x="90" y="142"/>
                    <a:pt x="90" y="150"/>
                  </a:cubicBezTo>
                  <a:cubicBezTo>
                    <a:pt x="79" y="150"/>
                    <a:pt x="79" y="150"/>
                    <a:pt x="79" y="150"/>
                  </a:cubicBezTo>
                  <a:cubicBezTo>
                    <a:pt x="79" y="119"/>
                    <a:pt x="79" y="119"/>
                    <a:pt x="79" y="119"/>
                  </a:cubicBezTo>
                  <a:cubicBezTo>
                    <a:pt x="94" y="90"/>
                    <a:pt x="94" y="90"/>
                    <a:pt x="94" y="90"/>
                  </a:cubicBezTo>
                  <a:cubicBezTo>
                    <a:pt x="95" y="88"/>
                    <a:pt x="94" y="85"/>
                    <a:pt x="92" y="84"/>
                  </a:cubicBezTo>
                  <a:cubicBezTo>
                    <a:pt x="90" y="83"/>
                    <a:pt x="88" y="84"/>
                    <a:pt x="87" y="86"/>
                  </a:cubicBezTo>
                  <a:cubicBezTo>
                    <a:pt x="85" y="87"/>
                    <a:pt x="83" y="88"/>
                    <a:pt x="81" y="88"/>
                  </a:cubicBezTo>
                  <a:cubicBezTo>
                    <a:pt x="79" y="88"/>
                    <a:pt x="78" y="87"/>
                    <a:pt x="77" y="85"/>
                  </a:cubicBezTo>
                  <a:cubicBezTo>
                    <a:pt x="76" y="85"/>
                    <a:pt x="76" y="84"/>
                    <a:pt x="75" y="83"/>
                  </a:cubicBezTo>
                  <a:cubicBezTo>
                    <a:pt x="75" y="83"/>
                    <a:pt x="75" y="83"/>
                    <a:pt x="75" y="83"/>
                  </a:cubicBezTo>
                  <a:cubicBezTo>
                    <a:pt x="79" y="78"/>
                    <a:pt x="81" y="72"/>
                    <a:pt x="79" y="68"/>
                  </a:cubicBezTo>
                  <a:cubicBezTo>
                    <a:pt x="79" y="66"/>
                    <a:pt x="77" y="65"/>
                    <a:pt x="75" y="66"/>
                  </a:cubicBezTo>
                  <a:cubicBezTo>
                    <a:pt x="73" y="66"/>
                    <a:pt x="71" y="67"/>
                    <a:pt x="70" y="69"/>
                  </a:cubicBezTo>
                  <a:cubicBezTo>
                    <a:pt x="69" y="72"/>
                    <a:pt x="69" y="78"/>
                    <a:pt x="71" y="82"/>
                  </a:cubicBezTo>
                  <a:cubicBezTo>
                    <a:pt x="68" y="85"/>
                    <a:pt x="65" y="88"/>
                    <a:pt x="62" y="87"/>
                  </a:cubicBezTo>
                  <a:cubicBezTo>
                    <a:pt x="60" y="87"/>
                    <a:pt x="58" y="86"/>
                    <a:pt x="57" y="84"/>
                  </a:cubicBezTo>
                  <a:cubicBezTo>
                    <a:pt x="60" y="80"/>
                    <a:pt x="61" y="77"/>
                    <a:pt x="61" y="73"/>
                  </a:cubicBezTo>
                  <a:cubicBezTo>
                    <a:pt x="61" y="71"/>
                    <a:pt x="60" y="68"/>
                    <a:pt x="57" y="68"/>
                  </a:cubicBezTo>
                  <a:cubicBezTo>
                    <a:pt x="55" y="67"/>
                    <a:pt x="53" y="68"/>
                    <a:pt x="52" y="69"/>
                  </a:cubicBezTo>
                  <a:cubicBezTo>
                    <a:pt x="49" y="72"/>
                    <a:pt x="50" y="77"/>
                    <a:pt x="51" y="81"/>
                  </a:cubicBezTo>
                  <a:cubicBezTo>
                    <a:pt x="51" y="82"/>
                    <a:pt x="51" y="83"/>
                    <a:pt x="52" y="83"/>
                  </a:cubicBezTo>
                  <a:cubicBezTo>
                    <a:pt x="50" y="85"/>
                    <a:pt x="48" y="86"/>
                    <a:pt x="47" y="87"/>
                  </a:cubicBezTo>
                  <a:cubicBezTo>
                    <a:pt x="45" y="87"/>
                    <a:pt x="44" y="87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2" y="84"/>
                    <a:pt x="40" y="83"/>
                    <a:pt x="38" y="84"/>
                  </a:cubicBezTo>
                  <a:cubicBezTo>
                    <a:pt x="38" y="84"/>
                    <a:pt x="38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5" y="85"/>
                    <a:pt x="35" y="88"/>
                    <a:pt x="36" y="90"/>
                  </a:cubicBezTo>
                  <a:cubicBezTo>
                    <a:pt x="51" y="119"/>
                    <a:pt x="51" y="119"/>
                    <a:pt x="51" y="119"/>
                  </a:cubicBezTo>
                  <a:cubicBezTo>
                    <a:pt x="51" y="150"/>
                    <a:pt x="51" y="150"/>
                    <a:pt x="51" y="150"/>
                  </a:cubicBezTo>
                  <a:cubicBezTo>
                    <a:pt x="43" y="150"/>
                    <a:pt x="43" y="150"/>
                    <a:pt x="43" y="150"/>
                  </a:cubicBezTo>
                  <a:cubicBezTo>
                    <a:pt x="43" y="142"/>
                    <a:pt x="41" y="132"/>
                    <a:pt x="36" y="125"/>
                  </a:cubicBezTo>
                  <a:cubicBezTo>
                    <a:pt x="18" y="103"/>
                    <a:pt x="13" y="84"/>
                    <a:pt x="12" y="77"/>
                  </a:cubicBezTo>
                  <a:cubicBezTo>
                    <a:pt x="12" y="77"/>
                    <a:pt x="12" y="77"/>
                    <a:pt x="12" y="77"/>
                  </a:cubicBezTo>
                  <a:cubicBezTo>
                    <a:pt x="11" y="69"/>
                    <a:pt x="11" y="69"/>
                    <a:pt x="11" y="69"/>
                  </a:cubicBezTo>
                  <a:cubicBezTo>
                    <a:pt x="11" y="68"/>
                    <a:pt x="11" y="67"/>
                    <a:pt x="11" y="67"/>
                  </a:cubicBezTo>
                  <a:cubicBezTo>
                    <a:pt x="11" y="36"/>
                    <a:pt x="36" y="11"/>
                    <a:pt x="67" y="11"/>
                  </a:cubicBezTo>
                  <a:cubicBezTo>
                    <a:pt x="97" y="11"/>
                    <a:pt x="122" y="36"/>
                    <a:pt x="122" y="67"/>
                  </a:cubicBezTo>
                  <a:cubicBezTo>
                    <a:pt x="122" y="67"/>
                    <a:pt x="122" y="68"/>
                    <a:pt x="122" y="6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60" name="Freeform 358"/>
            <p:cNvSpPr/>
            <p:nvPr>
              <p:custDataLst>
                <p:tags r:id="rId35"/>
              </p:custDataLst>
            </p:nvPr>
          </p:nvSpPr>
          <p:spPr bwMode="auto">
            <a:xfrm>
              <a:off x="6211724" y="6176235"/>
              <a:ext cx="148001" cy="84810"/>
            </a:xfrm>
            <a:custGeom>
              <a:gdLst>
                <a:gd name="T0" fmla="*/ 0 w 71"/>
                <a:gd name="T1" fmla="*/ 6 h 40"/>
                <a:gd name="T2" fmla="*/ 3 w 71"/>
                <a:gd name="T3" fmla="*/ 6 h 40"/>
                <a:gd name="T4" fmla="*/ 3 w 71"/>
                <a:gd name="T5" fmla="*/ 11 h 40"/>
                <a:gd name="T6" fmla="*/ 0 w 71"/>
                <a:gd name="T7" fmla="*/ 11 h 40"/>
                <a:gd name="T8" fmla="*/ 0 w 71"/>
                <a:gd name="T9" fmla="*/ 17 h 40"/>
                <a:gd name="T10" fmla="*/ 3 w 71"/>
                <a:gd name="T11" fmla="*/ 17 h 40"/>
                <a:gd name="T12" fmla="*/ 3 w 71"/>
                <a:gd name="T13" fmla="*/ 22 h 40"/>
                <a:gd name="T14" fmla="*/ 0 w 71"/>
                <a:gd name="T15" fmla="*/ 22 h 40"/>
                <a:gd name="T16" fmla="*/ 16 w 71"/>
                <a:gd name="T17" fmla="*/ 34 h 40"/>
                <a:gd name="T18" fmla="*/ 24 w 71"/>
                <a:gd name="T19" fmla="*/ 40 h 40"/>
                <a:gd name="T20" fmla="*/ 47 w 71"/>
                <a:gd name="T21" fmla="*/ 40 h 40"/>
                <a:gd name="T22" fmla="*/ 56 w 71"/>
                <a:gd name="T23" fmla="*/ 34 h 40"/>
                <a:gd name="T24" fmla="*/ 71 w 71"/>
                <a:gd name="T25" fmla="*/ 22 h 40"/>
                <a:gd name="T26" fmla="*/ 68 w 71"/>
                <a:gd name="T27" fmla="*/ 22 h 40"/>
                <a:gd name="T28" fmla="*/ 68 w 71"/>
                <a:gd name="T29" fmla="*/ 17 h 40"/>
                <a:gd name="T30" fmla="*/ 71 w 71"/>
                <a:gd name="T31" fmla="*/ 17 h 40"/>
                <a:gd name="T32" fmla="*/ 71 w 71"/>
                <a:gd name="T33" fmla="*/ 11 h 40"/>
                <a:gd name="T34" fmla="*/ 68 w 71"/>
                <a:gd name="T35" fmla="*/ 11 h 40"/>
                <a:gd name="T36" fmla="*/ 68 w 71"/>
                <a:gd name="T37" fmla="*/ 6 h 40"/>
                <a:gd name="T38" fmla="*/ 71 w 71"/>
                <a:gd name="T39" fmla="*/ 6 h 40"/>
                <a:gd name="T40" fmla="*/ 71 w 71"/>
                <a:gd name="T41" fmla="*/ 0 h 40"/>
                <a:gd name="T42" fmla="*/ 0 w 71"/>
                <a:gd name="T43" fmla="*/ 0 h 40"/>
                <a:gd name="T44" fmla="*/ 0 w 71"/>
                <a:gd name="T45" fmla="*/ 6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1" h="40">
                  <a:moveTo>
                    <a:pt x="0" y="6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1" y="28"/>
                    <a:pt x="7" y="34"/>
                    <a:pt x="16" y="34"/>
                  </a:cubicBezTo>
                  <a:cubicBezTo>
                    <a:pt x="17" y="38"/>
                    <a:pt x="20" y="40"/>
                    <a:pt x="24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51" y="40"/>
                    <a:pt x="54" y="38"/>
                    <a:pt x="56" y="34"/>
                  </a:cubicBezTo>
                  <a:cubicBezTo>
                    <a:pt x="64" y="34"/>
                    <a:pt x="70" y="28"/>
                    <a:pt x="71" y="22"/>
                  </a:cubicBezTo>
                  <a:cubicBezTo>
                    <a:pt x="68" y="22"/>
                    <a:pt x="68" y="22"/>
                    <a:pt x="68" y="22"/>
                  </a:cubicBezTo>
                  <a:cubicBezTo>
                    <a:pt x="68" y="17"/>
                    <a:pt x="68" y="17"/>
                    <a:pt x="68" y="17"/>
                  </a:cubicBezTo>
                  <a:cubicBezTo>
                    <a:pt x="71" y="17"/>
                    <a:pt x="71" y="17"/>
                    <a:pt x="71" y="17"/>
                  </a:cubicBezTo>
                  <a:cubicBezTo>
                    <a:pt x="71" y="11"/>
                    <a:pt x="71" y="11"/>
                    <a:pt x="71" y="11"/>
                  </a:cubicBezTo>
                  <a:cubicBezTo>
                    <a:pt x="68" y="11"/>
                    <a:pt x="68" y="11"/>
                    <a:pt x="68" y="11"/>
                  </a:cubicBezTo>
                  <a:cubicBezTo>
                    <a:pt x="68" y="6"/>
                    <a:pt x="68" y="6"/>
                    <a:pt x="68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6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371" name="组合 370"/>
          <p:cNvGrpSpPr/>
          <p:nvPr>
            <p:custDataLst>
              <p:tags r:id="rId36"/>
            </p:custDataLst>
          </p:nvPr>
        </p:nvGrpSpPr>
        <p:grpSpPr>
          <a:xfrm>
            <a:off x="7924165" y="3992245"/>
            <a:ext cx="479425" cy="449580"/>
            <a:chOff x="3747270" y="4406884"/>
            <a:chExt cx="508855" cy="583688"/>
          </a:xfrm>
          <a:solidFill>
            <a:srgbClr val="FFFFFF"/>
          </a:solidFill>
        </p:grpSpPr>
        <p:sp>
          <p:nvSpPr>
            <p:cNvPr id="104" name="Oval 302"/>
            <p:cNvSpPr>
              <a:spLocks noChangeArrowheads="1"/>
            </p:cNvSpPr>
            <p:nvPr>
              <p:custDataLst>
                <p:tags r:id="rId37"/>
              </p:custDataLst>
            </p:nvPr>
          </p:nvSpPr>
          <p:spPr bwMode="auto">
            <a:xfrm>
              <a:off x="3868663" y="4406884"/>
              <a:ext cx="89798" cy="113079"/>
            </a:xfrm>
            <a:prstGeom prst="ellipse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5" name="Freeform 303"/>
            <p:cNvSpPr>
              <a:spLocks noEditPoints="1"/>
            </p:cNvSpPr>
            <p:nvPr>
              <p:custDataLst>
                <p:tags r:id="rId38"/>
              </p:custDataLst>
            </p:nvPr>
          </p:nvSpPr>
          <p:spPr bwMode="auto">
            <a:xfrm>
              <a:off x="3747270" y="4529941"/>
              <a:ext cx="325933" cy="460631"/>
            </a:xfrm>
            <a:custGeom>
              <a:gdLst>
                <a:gd name="T0" fmla="*/ 156 w 156"/>
                <a:gd name="T1" fmla="*/ 34 h 221"/>
                <a:gd name="T2" fmla="*/ 155 w 156"/>
                <a:gd name="T3" fmla="*/ 33 h 221"/>
                <a:gd name="T4" fmla="*/ 148 w 156"/>
                <a:gd name="T5" fmla="*/ 27 h 221"/>
                <a:gd name="T6" fmla="*/ 116 w 156"/>
                <a:gd name="T7" fmla="*/ 4 h 221"/>
                <a:gd name="T8" fmla="*/ 109 w 156"/>
                <a:gd name="T9" fmla="*/ 1 h 221"/>
                <a:gd name="T10" fmla="*/ 98 w 156"/>
                <a:gd name="T11" fmla="*/ 1 h 221"/>
                <a:gd name="T12" fmla="*/ 96 w 156"/>
                <a:gd name="T13" fmla="*/ 14 h 221"/>
                <a:gd name="T14" fmla="*/ 87 w 156"/>
                <a:gd name="T15" fmla="*/ 55 h 221"/>
                <a:gd name="T16" fmla="*/ 87 w 156"/>
                <a:gd name="T17" fmla="*/ 9 h 221"/>
                <a:gd name="T18" fmla="*/ 75 w 156"/>
                <a:gd name="T19" fmla="*/ 0 h 221"/>
                <a:gd name="T20" fmla="*/ 74 w 156"/>
                <a:gd name="T21" fmla="*/ 11 h 221"/>
                <a:gd name="T22" fmla="*/ 58 w 156"/>
                <a:gd name="T23" fmla="*/ 23 h 221"/>
                <a:gd name="T24" fmla="*/ 52 w 156"/>
                <a:gd name="T25" fmla="*/ 9 h 221"/>
                <a:gd name="T26" fmla="*/ 61 w 156"/>
                <a:gd name="T27" fmla="*/ 0 h 221"/>
                <a:gd name="T28" fmla="*/ 49 w 156"/>
                <a:gd name="T29" fmla="*/ 2 h 221"/>
                <a:gd name="T30" fmla="*/ 3 w 156"/>
                <a:gd name="T31" fmla="*/ 46 h 221"/>
                <a:gd name="T32" fmla="*/ 3 w 156"/>
                <a:gd name="T33" fmla="*/ 46 h 221"/>
                <a:gd name="T34" fmla="*/ 1 w 156"/>
                <a:gd name="T35" fmla="*/ 62 h 221"/>
                <a:gd name="T36" fmla="*/ 2 w 156"/>
                <a:gd name="T37" fmla="*/ 62 h 221"/>
                <a:gd name="T38" fmla="*/ 3 w 156"/>
                <a:gd name="T39" fmla="*/ 64 h 221"/>
                <a:gd name="T40" fmla="*/ 7 w 156"/>
                <a:gd name="T41" fmla="*/ 73 h 221"/>
                <a:gd name="T42" fmla="*/ 26 w 156"/>
                <a:gd name="T43" fmla="*/ 109 h 221"/>
                <a:gd name="T44" fmla="*/ 42 w 156"/>
                <a:gd name="T45" fmla="*/ 116 h 221"/>
                <a:gd name="T46" fmla="*/ 45 w 156"/>
                <a:gd name="T47" fmla="*/ 117 h 221"/>
                <a:gd name="T48" fmla="*/ 78 w 156"/>
                <a:gd name="T49" fmla="*/ 221 h 221"/>
                <a:gd name="T50" fmla="*/ 72 w 156"/>
                <a:gd name="T51" fmla="*/ 142 h 221"/>
                <a:gd name="T52" fmla="*/ 115 w 156"/>
                <a:gd name="T53" fmla="*/ 43 h 221"/>
                <a:gd name="T54" fmla="*/ 121 w 156"/>
                <a:gd name="T55" fmla="*/ 40 h 221"/>
                <a:gd name="T56" fmla="*/ 97 w 156"/>
                <a:gd name="T57" fmla="*/ 58 h 221"/>
                <a:gd name="T58" fmla="*/ 115 w 156"/>
                <a:gd name="T59" fmla="*/ 43 h 221"/>
                <a:gd name="T60" fmla="*/ 39 w 156"/>
                <a:gd name="T61" fmla="*/ 72 h 221"/>
                <a:gd name="T62" fmla="*/ 30 w 156"/>
                <a:gd name="T63" fmla="*/ 56 h 221"/>
                <a:gd name="T64" fmla="*/ 43 w 156"/>
                <a:gd name="T65" fmla="*/ 78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6" h="221">
                  <a:moveTo>
                    <a:pt x="155" y="54"/>
                  </a:moveTo>
                  <a:cubicBezTo>
                    <a:pt x="155" y="45"/>
                    <a:pt x="156" y="31"/>
                    <a:pt x="156" y="34"/>
                  </a:cubicBezTo>
                  <a:cubicBezTo>
                    <a:pt x="156" y="34"/>
                    <a:pt x="156" y="34"/>
                    <a:pt x="156" y="34"/>
                  </a:cubicBezTo>
                  <a:cubicBezTo>
                    <a:pt x="155" y="33"/>
                    <a:pt x="155" y="33"/>
                    <a:pt x="155" y="33"/>
                  </a:cubicBezTo>
                  <a:cubicBezTo>
                    <a:pt x="153" y="31"/>
                    <a:pt x="153" y="31"/>
                    <a:pt x="153" y="31"/>
                  </a:cubicBezTo>
                  <a:cubicBezTo>
                    <a:pt x="148" y="27"/>
                    <a:pt x="148" y="27"/>
                    <a:pt x="148" y="27"/>
                  </a:cubicBezTo>
                  <a:cubicBezTo>
                    <a:pt x="137" y="20"/>
                    <a:pt x="137" y="20"/>
                    <a:pt x="137" y="20"/>
                  </a:cubicBezTo>
                  <a:cubicBezTo>
                    <a:pt x="116" y="4"/>
                    <a:pt x="116" y="4"/>
                    <a:pt x="116" y="4"/>
                  </a:cubicBezTo>
                  <a:cubicBezTo>
                    <a:pt x="114" y="2"/>
                    <a:pt x="111" y="2"/>
                    <a:pt x="109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5" y="1"/>
                    <a:pt x="101" y="1"/>
                    <a:pt x="98" y="0"/>
                  </a:cubicBezTo>
                  <a:cubicBezTo>
                    <a:pt x="98" y="1"/>
                    <a:pt x="98" y="1"/>
                    <a:pt x="98" y="1"/>
                  </a:cubicBezTo>
                  <a:cubicBezTo>
                    <a:pt x="107" y="9"/>
                    <a:pt x="107" y="9"/>
                    <a:pt x="107" y="9"/>
                  </a:cubicBezTo>
                  <a:cubicBezTo>
                    <a:pt x="96" y="14"/>
                    <a:pt x="96" y="14"/>
                    <a:pt x="96" y="14"/>
                  </a:cubicBezTo>
                  <a:cubicBezTo>
                    <a:pt x="101" y="23"/>
                    <a:pt x="101" y="23"/>
                    <a:pt x="101" y="23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5" y="11"/>
                    <a:pt x="85" y="11"/>
                    <a:pt x="85" y="11"/>
                  </a:cubicBezTo>
                  <a:cubicBezTo>
                    <a:pt x="87" y="9"/>
                    <a:pt x="87" y="9"/>
                    <a:pt x="87" y="9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2" y="9"/>
                    <a:pt x="72" y="9"/>
                    <a:pt x="72" y="9"/>
                  </a:cubicBezTo>
                  <a:cubicBezTo>
                    <a:pt x="74" y="11"/>
                    <a:pt x="74" y="11"/>
                    <a:pt x="74" y="11"/>
                  </a:cubicBezTo>
                  <a:cubicBezTo>
                    <a:pt x="72" y="55"/>
                    <a:pt x="72" y="55"/>
                    <a:pt x="72" y="55"/>
                  </a:cubicBezTo>
                  <a:cubicBezTo>
                    <a:pt x="58" y="23"/>
                    <a:pt x="58" y="23"/>
                    <a:pt x="58" y="23"/>
                  </a:cubicBezTo>
                  <a:cubicBezTo>
                    <a:pt x="63" y="14"/>
                    <a:pt x="63" y="14"/>
                    <a:pt x="63" y="14"/>
                  </a:cubicBezTo>
                  <a:cubicBezTo>
                    <a:pt x="52" y="9"/>
                    <a:pt x="52" y="9"/>
                    <a:pt x="52" y="9"/>
                  </a:cubicBezTo>
                  <a:cubicBezTo>
                    <a:pt x="61" y="1"/>
                    <a:pt x="61" y="1"/>
                    <a:pt x="61" y="1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58" y="1"/>
                    <a:pt x="54" y="1"/>
                    <a:pt x="50" y="1"/>
                  </a:cubicBezTo>
                  <a:cubicBezTo>
                    <a:pt x="50" y="1"/>
                    <a:pt x="50" y="1"/>
                    <a:pt x="49" y="2"/>
                  </a:cubicBezTo>
                  <a:cubicBezTo>
                    <a:pt x="46" y="2"/>
                    <a:pt x="43" y="3"/>
                    <a:pt x="40" y="6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0" y="77"/>
                    <a:pt x="2" y="55"/>
                    <a:pt x="1" y="62"/>
                  </a:cubicBezTo>
                  <a:cubicBezTo>
                    <a:pt x="1" y="62"/>
                    <a:pt x="1" y="62"/>
                    <a:pt x="1" y="62"/>
                  </a:cubicBezTo>
                  <a:cubicBezTo>
                    <a:pt x="1" y="62"/>
                    <a:pt x="1" y="62"/>
                    <a:pt x="1" y="62"/>
                  </a:cubicBezTo>
                  <a:cubicBezTo>
                    <a:pt x="2" y="62"/>
                    <a:pt x="2" y="62"/>
                    <a:pt x="2" y="62"/>
                  </a:cubicBezTo>
                  <a:cubicBezTo>
                    <a:pt x="2" y="63"/>
                    <a:pt x="2" y="63"/>
                    <a:pt x="2" y="63"/>
                  </a:cubicBezTo>
                  <a:cubicBezTo>
                    <a:pt x="3" y="64"/>
                    <a:pt x="3" y="64"/>
                    <a:pt x="3" y="64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7" y="73"/>
                    <a:pt x="7" y="73"/>
                    <a:pt x="7" y="73"/>
                  </a:cubicBezTo>
                  <a:cubicBezTo>
                    <a:pt x="13" y="85"/>
                    <a:pt x="13" y="85"/>
                    <a:pt x="13" y="85"/>
                  </a:cubicBezTo>
                  <a:cubicBezTo>
                    <a:pt x="26" y="109"/>
                    <a:pt x="26" y="109"/>
                    <a:pt x="26" y="109"/>
                  </a:cubicBezTo>
                  <a:cubicBezTo>
                    <a:pt x="31" y="107"/>
                    <a:pt x="37" y="104"/>
                    <a:pt x="42" y="101"/>
                  </a:cubicBezTo>
                  <a:cubicBezTo>
                    <a:pt x="42" y="106"/>
                    <a:pt x="42" y="111"/>
                    <a:pt x="42" y="116"/>
                  </a:cubicBezTo>
                  <a:cubicBezTo>
                    <a:pt x="42" y="116"/>
                    <a:pt x="42" y="117"/>
                    <a:pt x="42" y="117"/>
                  </a:cubicBezTo>
                  <a:cubicBezTo>
                    <a:pt x="43" y="117"/>
                    <a:pt x="44" y="117"/>
                    <a:pt x="45" y="117"/>
                  </a:cubicBezTo>
                  <a:cubicBezTo>
                    <a:pt x="48" y="221"/>
                    <a:pt x="48" y="221"/>
                    <a:pt x="48" y="221"/>
                  </a:cubicBezTo>
                  <a:cubicBezTo>
                    <a:pt x="78" y="221"/>
                    <a:pt x="78" y="221"/>
                    <a:pt x="78" y="221"/>
                  </a:cubicBezTo>
                  <a:cubicBezTo>
                    <a:pt x="78" y="208"/>
                    <a:pt x="78" y="191"/>
                    <a:pt x="78" y="174"/>
                  </a:cubicBezTo>
                  <a:cubicBezTo>
                    <a:pt x="74" y="164"/>
                    <a:pt x="72" y="153"/>
                    <a:pt x="72" y="142"/>
                  </a:cubicBezTo>
                  <a:cubicBezTo>
                    <a:pt x="72" y="95"/>
                    <a:pt x="109" y="57"/>
                    <a:pt x="155" y="54"/>
                  </a:cubicBezTo>
                  <a:close/>
                  <a:moveTo>
                    <a:pt x="115" y="43"/>
                  </a:moveTo>
                  <a:cubicBezTo>
                    <a:pt x="115" y="40"/>
                    <a:pt x="115" y="38"/>
                    <a:pt x="115" y="35"/>
                  </a:cubicBezTo>
                  <a:cubicBezTo>
                    <a:pt x="121" y="40"/>
                    <a:pt x="121" y="40"/>
                    <a:pt x="121" y="40"/>
                  </a:cubicBezTo>
                  <a:cubicBezTo>
                    <a:pt x="124" y="43"/>
                    <a:pt x="124" y="43"/>
                    <a:pt x="124" y="43"/>
                  </a:cubicBezTo>
                  <a:cubicBezTo>
                    <a:pt x="97" y="58"/>
                    <a:pt x="97" y="58"/>
                    <a:pt x="97" y="58"/>
                  </a:cubicBezTo>
                  <a:cubicBezTo>
                    <a:pt x="95" y="54"/>
                    <a:pt x="95" y="54"/>
                    <a:pt x="95" y="54"/>
                  </a:cubicBezTo>
                  <a:lnTo>
                    <a:pt x="115" y="43"/>
                  </a:lnTo>
                  <a:close/>
                  <a:moveTo>
                    <a:pt x="43" y="78"/>
                  </a:moveTo>
                  <a:cubicBezTo>
                    <a:pt x="39" y="72"/>
                    <a:pt x="39" y="72"/>
                    <a:pt x="39" y="72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0" y="56"/>
                    <a:pt x="30" y="56"/>
                    <a:pt x="30" y="56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3" y="53"/>
                    <a:pt x="43" y="65"/>
                    <a:pt x="43" y="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6" name="Freeform 304"/>
            <p:cNvSpPr/>
            <p:nvPr>
              <p:custDataLst>
                <p:tags r:id="rId39"/>
              </p:custDataLst>
            </p:nvPr>
          </p:nvSpPr>
          <p:spPr bwMode="auto">
            <a:xfrm>
              <a:off x="3920214" y="4912413"/>
              <a:ext cx="64855" cy="78158"/>
            </a:xfrm>
            <a:custGeom>
              <a:gdLst>
                <a:gd name="T0" fmla="*/ 0 w 31"/>
                <a:gd name="T1" fmla="*/ 0 h 37"/>
                <a:gd name="T2" fmla="*/ 1 w 31"/>
                <a:gd name="T3" fmla="*/ 37 h 37"/>
                <a:gd name="T4" fmla="*/ 31 w 31"/>
                <a:gd name="T5" fmla="*/ 37 h 37"/>
                <a:gd name="T6" fmla="*/ 31 w 31"/>
                <a:gd name="T7" fmla="*/ 33 h 37"/>
                <a:gd name="T8" fmla="*/ 0 w 31"/>
                <a:gd name="T9" fmla="*/ 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7">
                  <a:moveTo>
                    <a:pt x="0" y="0"/>
                  </a:moveTo>
                  <a:cubicBezTo>
                    <a:pt x="1" y="37"/>
                    <a:pt x="1" y="37"/>
                    <a:pt x="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6"/>
                    <a:pt x="31" y="35"/>
                    <a:pt x="31" y="33"/>
                  </a:cubicBezTo>
                  <a:cubicBezTo>
                    <a:pt x="18" y="25"/>
                    <a:pt x="7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7" name="Freeform 305"/>
            <p:cNvSpPr/>
            <p:nvPr>
              <p:custDataLst>
                <p:tags r:id="rId40"/>
              </p:custDataLst>
            </p:nvPr>
          </p:nvSpPr>
          <p:spPr bwMode="auto">
            <a:xfrm>
              <a:off x="4066552" y="4652997"/>
              <a:ext cx="56539" cy="44899"/>
            </a:xfrm>
            <a:custGeom>
              <a:gdLst>
                <a:gd name="T0" fmla="*/ 29 w 34"/>
                <a:gd name="T1" fmla="*/ 0 h 27"/>
                <a:gd name="T2" fmla="*/ 24 w 34"/>
                <a:gd name="T3" fmla="*/ 0 h 27"/>
                <a:gd name="T4" fmla="*/ 10 w 34"/>
                <a:gd name="T5" fmla="*/ 0 h 27"/>
                <a:gd name="T6" fmla="*/ 4 w 34"/>
                <a:gd name="T7" fmla="*/ 0 h 27"/>
                <a:gd name="T8" fmla="*/ 0 w 34"/>
                <a:gd name="T9" fmla="*/ 27 h 27"/>
                <a:gd name="T10" fmla="*/ 10 w 34"/>
                <a:gd name="T11" fmla="*/ 27 h 27"/>
                <a:gd name="T12" fmla="*/ 24 w 34"/>
                <a:gd name="T13" fmla="*/ 27 h 27"/>
                <a:gd name="T14" fmla="*/ 34 w 34"/>
                <a:gd name="T15" fmla="*/ 27 h 27"/>
                <a:gd name="T16" fmla="*/ 29 w 34"/>
                <a:gd name="T17" fmla="*/ 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27">
                  <a:moveTo>
                    <a:pt x="29" y="0"/>
                  </a:moveTo>
                  <a:lnTo>
                    <a:pt x="24" y="0"/>
                  </a:lnTo>
                  <a:lnTo>
                    <a:pt x="10" y="0"/>
                  </a:lnTo>
                  <a:lnTo>
                    <a:pt x="4" y="0"/>
                  </a:lnTo>
                  <a:lnTo>
                    <a:pt x="0" y="27"/>
                  </a:lnTo>
                  <a:lnTo>
                    <a:pt x="10" y="27"/>
                  </a:lnTo>
                  <a:lnTo>
                    <a:pt x="24" y="27"/>
                  </a:lnTo>
                  <a:lnTo>
                    <a:pt x="34" y="27"/>
                  </a:ln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8" name="Freeform 306"/>
            <p:cNvSpPr/>
            <p:nvPr>
              <p:custDataLst>
                <p:tags r:id="rId41"/>
              </p:custDataLst>
            </p:nvPr>
          </p:nvSpPr>
          <p:spPr bwMode="auto">
            <a:xfrm>
              <a:off x="3991720" y="4662974"/>
              <a:ext cx="64855" cy="63191"/>
            </a:xfrm>
            <a:custGeom>
              <a:gdLst>
                <a:gd name="T0" fmla="*/ 21 w 39"/>
                <a:gd name="T1" fmla="*/ 0 h 38"/>
                <a:gd name="T2" fmla="*/ 16 w 39"/>
                <a:gd name="T3" fmla="*/ 3 h 38"/>
                <a:gd name="T4" fmla="*/ 5 w 39"/>
                <a:gd name="T5" fmla="*/ 9 h 38"/>
                <a:gd name="T6" fmla="*/ 0 w 39"/>
                <a:gd name="T7" fmla="*/ 13 h 38"/>
                <a:gd name="T8" fmla="*/ 10 w 39"/>
                <a:gd name="T9" fmla="*/ 38 h 38"/>
                <a:gd name="T10" fmla="*/ 17 w 39"/>
                <a:gd name="T11" fmla="*/ 33 h 38"/>
                <a:gd name="T12" fmla="*/ 30 w 39"/>
                <a:gd name="T13" fmla="*/ 25 h 38"/>
                <a:gd name="T14" fmla="*/ 39 w 39"/>
                <a:gd name="T15" fmla="*/ 20 h 38"/>
                <a:gd name="T16" fmla="*/ 21 w 39"/>
                <a:gd name="T17" fmla="*/ 0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" h="38">
                  <a:moveTo>
                    <a:pt x="21" y="0"/>
                  </a:moveTo>
                  <a:lnTo>
                    <a:pt x="16" y="3"/>
                  </a:lnTo>
                  <a:lnTo>
                    <a:pt x="5" y="9"/>
                  </a:lnTo>
                  <a:lnTo>
                    <a:pt x="0" y="13"/>
                  </a:lnTo>
                  <a:lnTo>
                    <a:pt x="10" y="38"/>
                  </a:lnTo>
                  <a:lnTo>
                    <a:pt x="17" y="33"/>
                  </a:lnTo>
                  <a:lnTo>
                    <a:pt x="30" y="25"/>
                  </a:lnTo>
                  <a:lnTo>
                    <a:pt x="39" y="20"/>
                  </a:lnTo>
                  <a:lnTo>
                    <a:pt x="2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9" name="Freeform 307"/>
            <p:cNvSpPr/>
            <p:nvPr>
              <p:custDataLst>
                <p:tags r:id="rId42"/>
              </p:custDataLst>
            </p:nvPr>
          </p:nvSpPr>
          <p:spPr bwMode="auto">
            <a:xfrm>
              <a:off x="3935180" y="4712862"/>
              <a:ext cx="63191" cy="64855"/>
            </a:xfrm>
            <a:custGeom>
              <a:gdLst>
                <a:gd name="T0" fmla="*/ 13 w 38"/>
                <a:gd name="T1" fmla="*/ 0 h 39"/>
                <a:gd name="T2" fmla="*/ 9 w 38"/>
                <a:gd name="T3" fmla="*/ 5 h 39"/>
                <a:gd name="T4" fmla="*/ 3 w 38"/>
                <a:gd name="T5" fmla="*/ 18 h 39"/>
                <a:gd name="T6" fmla="*/ 0 w 38"/>
                <a:gd name="T7" fmla="*/ 23 h 39"/>
                <a:gd name="T8" fmla="*/ 20 w 38"/>
                <a:gd name="T9" fmla="*/ 39 h 39"/>
                <a:gd name="T10" fmla="*/ 25 w 38"/>
                <a:gd name="T11" fmla="*/ 31 h 39"/>
                <a:gd name="T12" fmla="*/ 33 w 38"/>
                <a:gd name="T13" fmla="*/ 19 h 39"/>
                <a:gd name="T14" fmla="*/ 38 w 38"/>
                <a:gd name="T15" fmla="*/ 10 h 39"/>
                <a:gd name="T16" fmla="*/ 13 w 38"/>
                <a:gd name="T17" fmla="*/ 0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8" h="39">
                  <a:moveTo>
                    <a:pt x="13" y="0"/>
                  </a:moveTo>
                  <a:lnTo>
                    <a:pt x="9" y="5"/>
                  </a:lnTo>
                  <a:lnTo>
                    <a:pt x="3" y="18"/>
                  </a:lnTo>
                  <a:lnTo>
                    <a:pt x="0" y="23"/>
                  </a:lnTo>
                  <a:lnTo>
                    <a:pt x="20" y="39"/>
                  </a:lnTo>
                  <a:lnTo>
                    <a:pt x="25" y="31"/>
                  </a:lnTo>
                  <a:lnTo>
                    <a:pt x="33" y="19"/>
                  </a:lnTo>
                  <a:lnTo>
                    <a:pt x="38" y="10"/>
                  </a:lnTo>
                  <a:lnTo>
                    <a:pt x="1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0" name="Freeform 308"/>
            <p:cNvSpPr/>
            <p:nvPr>
              <p:custDataLst>
                <p:tags r:id="rId43"/>
              </p:custDataLst>
            </p:nvPr>
          </p:nvSpPr>
          <p:spPr bwMode="auto">
            <a:xfrm>
              <a:off x="3918551" y="4787694"/>
              <a:ext cx="43236" cy="54877"/>
            </a:xfrm>
            <a:custGeom>
              <a:gdLst>
                <a:gd name="T0" fmla="*/ 0 w 26"/>
                <a:gd name="T1" fmla="*/ 4 h 33"/>
                <a:gd name="T2" fmla="*/ 0 w 26"/>
                <a:gd name="T3" fmla="*/ 10 h 33"/>
                <a:gd name="T4" fmla="*/ 0 w 26"/>
                <a:gd name="T5" fmla="*/ 24 h 33"/>
                <a:gd name="T6" fmla="*/ 0 w 26"/>
                <a:gd name="T7" fmla="*/ 29 h 33"/>
                <a:gd name="T8" fmla="*/ 26 w 26"/>
                <a:gd name="T9" fmla="*/ 33 h 33"/>
                <a:gd name="T10" fmla="*/ 26 w 26"/>
                <a:gd name="T11" fmla="*/ 24 h 33"/>
                <a:gd name="T12" fmla="*/ 26 w 26"/>
                <a:gd name="T13" fmla="*/ 10 h 33"/>
                <a:gd name="T14" fmla="*/ 26 w 26"/>
                <a:gd name="T15" fmla="*/ 0 h 33"/>
                <a:gd name="T16" fmla="*/ 0 w 26"/>
                <a:gd name="T17" fmla="*/ 4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6" h="33">
                  <a:moveTo>
                    <a:pt x="0" y="4"/>
                  </a:moveTo>
                  <a:lnTo>
                    <a:pt x="0" y="10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26" y="33"/>
                  </a:lnTo>
                  <a:lnTo>
                    <a:pt x="26" y="24"/>
                  </a:lnTo>
                  <a:lnTo>
                    <a:pt x="26" y="10"/>
                  </a:lnTo>
                  <a:lnTo>
                    <a:pt x="26" y="0"/>
                  </a:lnTo>
                  <a:lnTo>
                    <a:pt x="0" y="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1" name="Freeform 309"/>
            <p:cNvSpPr/>
            <p:nvPr>
              <p:custDataLst>
                <p:tags r:id="rId44"/>
              </p:custDataLst>
            </p:nvPr>
          </p:nvSpPr>
          <p:spPr bwMode="auto">
            <a:xfrm>
              <a:off x="3928529" y="4854211"/>
              <a:ext cx="61529" cy="64855"/>
            </a:xfrm>
            <a:custGeom>
              <a:gdLst>
                <a:gd name="T0" fmla="*/ 0 w 37"/>
                <a:gd name="T1" fmla="*/ 17 h 39"/>
                <a:gd name="T2" fmla="*/ 3 w 37"/>
                <a:gd name="T3" fmla="*/ 22 h 39"/>
                <a:gd name="T4" fmla="*/ 9 w 37"/>
                <a:gd name="T5" fmla="*/ 34 h 39"/>
                <a:gd name="T6" fmla="*/ 12 w 37"/>
                <a:gd name="T7" fmla="*/ 39 h 39"/>
                <a:gd name="T8" fmla="*/ 37 w 37"/>
                <a:gd name="T9" fmla="*/ 29 h 39"/>
                <a:gd name="T10" fmla="*/ 33 w 37"/>
                <a:gd name="T11" fmla="*/ 20 h 39"/>
                <a:gd name="T12" fmla="*/ 25 w 37"/>
                <a:gd name="T13" fmla="*/ 9 h 39"/>
                <a:gd name="T14" fmla="*/ 20 w 37"/>
                <a:gd name="T15" fmla="*/ 0 h 39"/>
                <a:gd name="T16" fmla="*/ 0 w 37"/>
                <a:gd name="T17" fmla="*/ 17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9">
                  <a:moveTo>
                    <a:pt x="0" y="17"/>
                  </a:moveTo>
                  <a:lnTo>
                    <a:pt x="3" y="22"/>
                  </a:lnTo>
                  <a:lnTo>
                    <a:pt x="9" y="34"/>
                  </a:lnTo>
                  <a:lnTo>
                    <a:pt x="12" y="39"/>
                  </a:lnTo>
                  <a:lnTo>
                    <a:pt x="37" y="29"/>
                  </a:lnTo>
                  <a:lnTo>
                    <a:pt x="33" y="20"/>
                  </a:lnTo>
                  <a:lnTo>
                    <a:pt x="25" y="9"/>
                  </a:lnTo>
                  <a:lnTo>
                    <a:pt x="20" y="0"/>
                  </a:lnTo>
                  <a:lnTo>
                    <a:pt x="0" y="17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2" name="Freeform 310"/>
            <p:cNvSpPr/>
            <p:nvPr>
              <p:custDataLst>
                <p:tags r:id="rId45"/>
              </p:custDataLst>
            </p:nvPr>
          </p:nvSpPr>
          <p:spPr bwMode="auto">
            <a:xfrm>
              <a:off x="3978416" y="4912413"/>
              <a:ext cx="64855" cy="63191"/>
            </a:xfrm>
            <a:custGeom>
              <a:gdLst>
                <a:gd name="T0" fmla="*/ 0 w 39"/>
                <a:gd name="T1" fmla="*/ 26 h 38"/>
                <a:gd name="T2" fmla="*/ 5 w 39"/>
                <a:gd name="T3" fmla="*/ 28 h 38"/>
                <a:gd name="T4" fmla="*/ 18 w 39"/>
                <a:gd name="T5" fmla="*/ 36 h 38"/>
                <a:gd name="T6" fmla="*/ 23 w 39"/>
                <a:gd name="T7" fmla="*/ 38 h 38"/>
                <a:gd name="T8" fmla="*/ 39 w 39"/>
                <a:gd name="T9" fmla="*/ 17 h 38"/>
                <a:gd name="T10" fmla="*/ 30 w 39"/>
                <a:gd name="T11" fmla="*/ 12 h 38"/>
                <a:gd name="T12" fmla="*/ 19 w 39"/>
                <a:gd name="T13" fmla="*/ 6 h 38"/>
                <a:gd name="T14" fmla="*/ 10 w 39"/>
                <a:gd name="T15" fmla="*/ 0 h 38"/>
                <a:gd name="T16" fmla="*/ 0 w 39"/>
                <a:gd name="T17" fmla="*/ 26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" h="38">
                  <a:moveTo>
                    <a:pt x="0" y="26"/>
                  </a:moveTo>
                  <a:lnTo>
                    <a:pt x="5" y="28"/>
                  </a:lnTo>
                  <a:lnTo>
                    <a:pt x="18" y="36"/>
                  </a:lnTo>
                  <a:lnTo>
                    <a:pt x="23" y="38"/>
                  </a:lnTo>
                  <a:lnTo>
                    <a:pt x="39" y="17"/>
                  </a:lnTo>
                  <a:lnTo>
                    <a:pt x="30" y="12"/>
                  </a:lnTo>
                  <a:lnTo>
                    <a:pt x="19" y="6"/>
                  </a:lnTo>
                  <a:lnTo>
                    <a:pt x="10" y="0"/>
                  </a:lnTo>
                  <a:lnTo>
                    <a:pt x="0" y="26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3" name="Freeform 311"/>
            <p:cNvSpPr/>
            <p:nvPr>
              <p:custDataLst>
                <p:tags r:id="rId46"/>
              </p:custDataLst>
            </p:nvPr>
          </p:nvSpPr>
          <p:spPr bwMode="auto">
            <a:xfrm>
              <a:off x="4054911" y="4947335"/>
              <a:ext cx="53214" cy="43236"/>
            </a:xfrm>
            <a:custGeom>
              <a:gdLst>
                <a:gd name="T0" fmla="*/ 3 w 32"/>
                <a:gd name="T1" fmla="*/ 26 h 26"/>
                <a:gd name="T2" fmla="*/ 8 w 32"/>
                <a:gd name="T3" fmla="*/ 26 h 26"/>
                <a:gd name="T4" fmla="*/ 23 w 32"/>
                <a:gd name="T5" fmla="*/ 26 h 26"/>
                <a:gd name="T6" fmla="*/ 28 w 32"/>
                <a:gd name="T7" fmla="*/ 26 h 26"/>
                <a:gd name="T8" fmla="*/ 32 w 32"/>
                <a:gd name="T9" fmla="*/ 0 h 26"/>
                <a:gd name="T10" fmla="*/ 23 w 32"/>
                <a:gd name="T11" fmla="*/ 0 h 26"/>
                <a:gd name="T12" fmla="*/ 8 w 32"/>
                <a:gd name="T13" fmla="*/ 0 h 26"/>
                <a:gd name="T14" fmla="*/ 0 w 32"/>
                <a:gd name="T15" fmla="*/ 0 h 26"/>
                <a:gd name="T16" fmla="*/ 3 w 32"/>
                <a:gd name="T17" fmla="*/ 26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26">
                  <a:moveTo>
                    <a:pt x="3" y="26"/>
                  </a:moveTo>
                  <a:lnTo>
                    <a:pt x="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8" y="0"/>
                  </a:lnTo>
                  <a:lnTo>
                    <a:pt x="0" y="0"/>
                  </a:lnTo>
                  <a:lnTo>
                    <a:pt x="3" y="26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4" name="Freeform 312"/>
            <p:cNvSpPr/>
            <p:nvPr>
              <p:custDataLst>
                <p:tags r:id="rId47"/>
              </p:custDataLst>
            </p:nvPr>
          </p:nvSpPr>
          <p:spPr bwMode="auto">
            <a:xfrm>
              <a:off x="4121428" y="4919065"/>
              <a:ext cx="61529" cy="63191"/>
            </a:xfrm>
            <a:custGeom>
              <a:gdLst>
                <a:gd name="T0" fmla="*/ 16 w 37"/>
                <a:gd name="T1" fmla="*/ 38 h 38"/>
                <a:gd name="T2" fmla="*/ 21 w 37"/>
                <a:gd name="T3" fmla="*/ 35 h 38"/>
                <a:gd name="T4" fmla="*/ 34 w 37"/>
                <a:gd name="T5" fmla="*/ 28 h 38"/>
                <a:gd name="T6" fmla="*/ 37 w 37"/>
                <a:gd name="T7" fmla="*/ 25 h 38"/>
                <a:gd name="T8" fmla="*/ 29 w 37"/>
                <a:gd name="T9" fmla="*/ 0 h 38"/>
                <a:gd name="T10" fmla="*/ 20 w 37"/>
                <a:gd name="T11" fmla="*/ 5 h 38"/>
                <a:gd name="T12" fmla="*/ 7 w 37"/>
                <a:gd name="T13" fmla="*/ 12 h 38"/>
                <a:gd name="T14" fmla="*/ 0 w 37"/>
                <a:gd name="T15" fmla="*/ 17 h 38"/>
                <a:gd name="T16" fmla="*/ 16 w 37"/>
                <a:gd name="T17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8">
                  <a:moveTo>
                    <a:pt x="16" y="38"/>
                  </a:moveTo>
                  <a:lnTo>
                    <a:pt x="21" y="35"/>
                  </a:lnTo>
                  <a:lnTo>
                    <a:pt x="34" y="28"/>
                  </a:lnTo>
                  <a:lnTo>
                    <a:pt x="37" y="25"/>
                  </a:lnTo>
                  <a:lnTo>
                    <a:pt x="29" y="0"/>
                  </a:lnTo>
                  <a:lnTo>
                    <a:pt x="20" y="5"/>
                  </a:lnTo>
                  <a:lnTo>
                    <a:pt x="7" y="12"/>
                  </a:lnTo>
                  <a:lnTo>
                    <a:pt x="0" y="17"/>
                  </a:lnTo>
                  <a:lnTo>
                    <a:pt x="16" y="3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5" name="Freeform 313"/>
            <p:cNvSpPr/>
            <p:nvPr>
              <p:custDataLst>
                <p:tags r:id="rId48"/>
              </p:custDataLst>
            </p:nvPr>
          </p:nvSpPr>
          <p:spPr bwMode="auto">
            <a:xfrm>
              <a:off x="4179631" y="4867515"/>
              <a:ext cx="61529" cy="63191"/>
            </a:xfrm>
            <a:custGeom>
              <a:gdLst>
                <a:gd name="T0" fmla="*/ 25 w 37"/>
                <a:gd name="T1" fmla="*/ 38 h 38"/>
                <a:gd name="T2" fmla="*/ 27 w 37"/>
                <a:gd name="T3" fmla="*/ 33 h 38"/>
                <a:gd name="T4" fmla="*/ 34 w 37"/>
                <a:gd name="T5" fmla="*/ 21 h 38"/>
                <a:gd name="T6" fmla="*/ 37 w 37"/>
                <a:gd name="T7" fmla="*/ 16 h 38"/>
                <a:gd name="T8" fmla="*/ 16 w 37"/>
                <a:gd name="T9" fmla="*/ 0 h 38"/>
                <a:gd name="T10" fmla="*/ 11 w 37"/>
                <a:gd name="T11" fmla="*/ 7 h 38"/>
                <a:gd name="T12" fmla="*/ 5 w 37"/>
                <a:gd name="T13" fmla="*/ 20 h 38"/>
                <a:gd name="T14" fmla="*/ 0 w 37"/>
                <a:gd name="T15" fmla="*/ 27 h 38"/>
                <a:gd name="T16" fmla="*/ 25 w 37"/>
                <a:gd name="T17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8">
                  <a:moveTo>
                    <a:pt x="25" y="38"/>
                  </a:moveTo>
                  <a:lnTo>
                    <a:pt x="27" y="33"/>
                  </a:lnTo>
                  <a:lnTo>
                    <a:pt x="34" y="21"/>
                  </a:lnTo>
                  <a:lnTo>
                    <a:pt x="37" y="16"/>
                  </a:lnTo>
                  <a:lnTo>
                    <a:pt x="16" y="0"/>
                  </a:lnTo>
                  <a:lnTo>
                    <a:pt x="11" y="7"/>
                  </a:lnTo>
                  <a:lnTo>
                    <a:pt x="5" y="20"/>
                  </a:lnTo>
                  <a:lnTo>
                    <a:pt x="0" y="27"/>
                  </a:lnTo>
                  <a:lnTo>
                    <a:pt x="25" y="3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6" name="Freeform 314"/>
            <p:cNvSpPr/>
            <p:nvPr>
              <p:custDataLst>
                <p:tags r:id="rId49"/>
              </p:custDataLst>
            </p:nvPr>
          </p:nvSpPr>
          <p:spPr bwMode="auto">
            <a:xfrm>
              <a:off x="4212889" y="4800998"/>
              <a:ext cx="43236" cy="56539"/>
            </a:xfrm>
            <a:custGeom>
              <a:gdLst>
                <a:gd name="T0" fmla="*/ 26 w 26"/>
                <a:gd name="T1" fmla="*/ 30 h 34"/>
                <a:gd name="T2" fmla="*/ 26 w 26"/>
                <a:gd name="T3" fmla="*/ 24 h 34"/>
                <a:gd name="T4" fmla="*/ 26 w 26"/>
                <a:gd name="T5" fmla="*/ 10 h 34"/>
                <a:gd name="T6" fmla="*/ 26 w 26"/>
                <a:gd name="T7" fmla="*/ 5 h 34"/>
                <a:gd name="T8" fmla="*/ 0 w 26"/>
                <a:gd name="T9" fmla="*/ 0 h 34"/>
                <a:gd name="T10" fmla="*/ 0 w 26"/>
                <a:gd name="T11" fmla="*/ 10 h 34"/>
                <a:gd name="T12" fmla="*/ 0 w 26"/>
                <a:gd name="T13" fmla="*/ 24 h 34"/>
                <a:gd name="T14" fmla="*/ 0 w 26"/>
                <a:gd name="T15" fmla="*/ 34 h 34"/>
                <a:gd name="T16" fmla="*/ 26 w 26"/>
                <a:gd name="T17" fmla="*/ 3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6" h="34">
                  <a:moveTo>
                    <a:pt x="26" y="30"/>
                  </a:moveTo>
                  <a:lnTo>
                    <a:pt x="26" y="24"/>
                  </a:lnTo>
                  <a:lnTo>
                    <a:pt x="26" y="10"/>
                  </a:lnTo>
                  <a:lnTo>
                    <a:pt x="26" y="5"/>
                  </a:lnTo>
                  <a:lnTo>
                    <a:pt x="0" y="0"/>
                  </a:lnTo>
                  <a:lnTo>
                    <a:pt x="0" y="10"/>
                  </a:lnTo>
                  <a:lnTo>
                    <a:pt x="0" y="24"/>
                  </a:lnTo>
                  <a:lnTo>
                    <a:pt x="0" y="34"/>
                  </a:lnTo>
                  <a:lnTo>
                    <a:pt x="26" y="3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7" name="Freeform 315"/>
            <p:cNvSpPr/>
            <p:nvPr>
              <p:custDataLst>
                <p:tags r:id="rId50"/>
              </p:custDataLst>
            </p:nvPr>
          </p:nvSpPr>
          <p:spPr bwMode="auto">
            <a:xfrm>
              <a:off x="4186282" y="4726166"/>
              <a:ext cx="61529" cy="64855"/>
            </a:xfrm>
            <a:custGeom>
              <a:gdLst>
                <a:gd name="T0" fmla="*/ 37 w 37"/>
                <a:gd name="T1" fmla="*/ 21 h 39"/>
                <a:gd name="T2" fmla="*/ 35 w 37"/>
                <a:gd name="T3" fmla="*/ 16 h 39"/>
                <a:gd name="T4" fmla="*/ 27 w 37"/>
                <a:gd name="T5" fmla="*/ 5 h 39"/>
                <a:gd name="T6" fmla="*/ 25 w 37"/>
                <a:gd name="T7" fmla="*/ 0 h 39"/>
                <a:gd name="T8" fmla="*/ 0 w 37"/>
                <a:gd name="T9" fmla="*/ 10 h 39"/>
                <a:gd name="T10" fmla="*/ 5 w 37"/>
                <a:gd name="T11" fmla="*/ 17 h 39"/>
                <a:gd name="T12" fmla="*/ 11 w 37"/>
                <a:gd name="T13" fmla="*/ 30 h 39"/>
                <a:gd name="T14" fmla="*/ 16 w 37"/>
                <a:gd name="T15" fmla="*/ 39 h 39"/>
                <a:gd name="T16" fmla="*/ 37 w 37"/>
                <a:gd name="T17" fmla="*/ 21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9">
                  <a:moveTo>
                    <a:pt x="37" y="21"/>
                  </a:moveTo>
                  <a:lnTo>
                    <a:pt x="35" y="16"/>
                  </a:lnTo>
                  <a:lnTo>
                    <a:pt x="27" y="5"/>
                  </a:lnTo>
                  <a:lnTo>
                    <a:pt x="25" y="0"/>
                  </a:lnTo>
                  <a:lnTo>
                    <a:pt x="0" y="10"/>
                  </a:lnTo>
                  <a:lnTo>
                    <a:pt x="5" y="17"/>
                  </a:lnTo>
                  <a:lnTo>
                    <a:pt x="11" y="30"/>
                  </a:lnTo>
                  <a:lnTo>
                    <a:pt x="16" y="39"/>
                  </a:lnTo>
                  <a:lnTo>
                    <a:pt x="37" y="2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8" name="Freeform 316"/>
            <p:cNvSpPr/>
            <p:nvPr>
              <p:custDataLst>
                <p:tags r:id="rId51"/>
              </p:custDataLst>
            </p:nvPr>
          </p:nvSpPr>
          <p:spPr bwMode="auto">
            <a:xfrm>
              <a:off x="4131405" y="4669626"/>
              <a:ext cx="64855" cy="61529"/>
            </a:xfrm>
            <a:custGeom>
              <a:gdLst>
                <a:gd name="T0" fmla="*/ 39 w 39"/>
                <a:gd name="T1" fmla="*/ 12 h 37"/>
                <a:gd name="T2" fmla="*/ 34 w 39"/>
                <a:gd name="T3" fmla="*/ 10 h 37"/>
                <a:gd name="T4" fmla="*/ 23 w 39"/>
                <a:gd name="T5" fmla="*/ 2 h 37"/>
                <a:gd name="T6" fmla="*/ 17 w 39"/>
                <a:gd name="T7" fmla="*/ 0 h 37"/>
                <a:gd name="T8" fmla="*/ 0 w 39"/>
                <a:gd name="T9" fmla="*/ 21 h 37"/>
                <a:gd name="T10" fmla="*/ 9 w 39"/>
                <a:gd name="T11" fmla="*/ 25 h 37"/>
                <a:gd name="T12" fmla="*/ 21 w 39"/>
                <a:gd name="T13" fmla="*/ 32 h 37"/>
                <a:gd name="T14" fmla="*/ 29 w 39"/>
                <a:gd name="T15" fmla="*/ 37 h 37"/>
                <a:gd name="T16" fmla="*/ 39 w 39"/>
                <a:gd name="T17" fmla="*/ 1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" h="37">
                  <a:moveTo>
                    <a:pt x="39" y="12"/>
                  </a:moveTo>
                  <a:lnTo>
                    <a:pt x="34" y="10"/>
                  </a:lnTo>
                  <a:lnTo>
                    <a:pt x="23" y="2"/>
                  </a:lnTo>
                  <a:lnTo>
                    <a:pt x="17" y="0"/>
                  </a:lnTo>
                  <a:lnTo>
                    <a:pt x="0" y="21"/>
                  </a:lnTo>
                  <a:lnTo>
                    <a:pt x="9" y="25"/>
                  </a:lnTo>
                  <a:lnTo>
                    <a:pt x="21" y="32"/>
                  </a:lnTo>
                  <a:lnTo>
                    <a:pt x="29" y="37"/>
                  </a:lnTo>
                  <a:lnTo>
                    <a:pt x="39" y="1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9" name="Freeform 317"/>
            <p:cNvSpPr>
              <a:spLocks noEditPoints="1"/>
            </p:cNvSpPr>
            <p:nvPr>
              <p:custDataLst>
                <p:tags r:id="rId52"/>
              </p:custDataLst>
            </p:nvPr>
          </p:nvSpPr>
          <p:spPr bwMode="auto">
            <a:xfrm>
              <a:off x="3948484" y="4681267"/>
              <a:ext cx="279371" cy="282697"/>
            </a:xfrm>
            <a:custGeom>
              <a:gdLst>
                <a:gd name="T0" fmla="*/ 67 w 134"/>
                <a:gd name="T1" fmla="*/ 135 h 135"/>
                <a:gd name="T2" fmla="*/ 0 w 134"/>
                <a:gd name="T3" fmla="*/ 67 h 135"/>
                <a:gd name="T4" fmla="*/ 67 w 134"/>
                <a:gd name="T5" fmla="*/ 0 h 135"/>
                <a:gd name="T6" fmla="*/ 134 w 134"/>
                <a:gd name="T7" fmla="*/ 67 h 135"/>
                <a:gd name="T8" fmla="*/ 67 w 134"/>
                <a:gd name="T9" fmla="*/ 135 h 135"/>
                <a:gd name="T10" fmla="*/ 67 w 134"/>
                <a:gd name="T11" fmla="*/ 20 h 135"/>
                <a:gd name="T12" fmla="*/ 20 w 134"/>
                <a:gd name="T13" fmla="*/ 67 h 135"/>
                <a:gd name="T14" fmla="*/ 67 w 134"/>
                <a:gd name="T15" fmla="*/ 115 h 135"/>
                <a:gd name="T16" fmla="*/ 114 w 134"/>
                <a:gd name="T17" fmla="*/ 67 h 135"/>
                <a:gd name="T18" fmla="*/ 67 w 134"/>
                <a:gd name="T19" fmla="*/ 20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4" h="135">
                  <a:moveTo>
                    <a:pt x="67" y="135"/>
                  </a:moveTo>
                  <a:cubicBezTo>
                    <a:pt x="30" y="135"/>
                    <a:pt x="0" y="105"/>
                    <a:pt x="0" y="67"/>
                  </a:cubicBezTo>
                  <a:cubicBezTo>
                    <a:pt x="0" y="30"/>
                    <a:pt x="30" y="0"/>
                    <a:pt x="67" y="0"/>
                  </a:cubicBezTo>
                  <a:cubicBezTo>
                    <a:pt x="104" y="0"/>
                    <a:pt x="134" y="30"/>
                    <a:pt x="134" y="67"/>
                  </a:cubicBezTo>
                  <a:cubicBezTo>
                    <a:pt x="134" y="105"/>
                    <a:pt x="104" y="135"/>
                    <a:pt x="67" y="135"/>
                  </a:cubicBezTo>
                  <a:close/>
                  <a:moveTo>
                    <a:pt x="67" y="20"/>
                  </a:moveTo>
                  <a:cubicBezTo>
                    <a:pt x="41" y="20"/>
                    <a:pt x="20" y="41"/>
                    <a:pt x="20" y="67"/>
                  </a:cubicBezTo>
                  <a:cubicBezTo>
                    <a:pt x="20" y="93"/>
                    <a:pt x="41" y="115"/>
                    <a:pt x="67" y="115"/>
                  </a:cubicBezTo>
                  <a:cubicBezTo>
                    <a:pt x="93" y="115"/>
                    <a:pt x="114" y="93"/>
                    <a:pt x="114" y="67"/>
                  </a:cubicBezTo>
                  <a:cubicBezTo>
                    <a:pt x="114" y="41"/>
                    <a:pt x="93" y="20"/>
                    <a:pt x="67" y="2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20" name="Oval 318"/>
            <p:cNvSpPr>
              <a:spLocks noChangeArrowheads="1"/>
            </p:cNvSpPr>
            <p:nvPr>
              <p:custDataLst>
                <p:tags r:id="rId53"/>
              </p:custDataLst>
            </p:nvPr>
          </p:nvSpPr>
          <p:spPr bwMode="auto">
            <a:xfrm>
              <a:off x="4028304" y="4762750"/>
              <a:ext cx="119731" cy="119731"/>
            </a:xfrm>
            <a:prstGeom prst="ellipse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24" name="组合 23"/>
          <p:cNvGrpSpPr/>
          <p:nvPr>
            <p:custDataLst>
              <p:tags r:id="rId54"/>
            </p:custDataLst>
          </p:nvPr>
        </p:nvGrpSpPr>
        <p:grpSpPr>
          <a:xfrm>
            <a:off x="0" y="6696710"/>
            <a:ext cx="12192635" cy="160655"/>
            <a:chOff x="0" y="10523"/>
            <a:chExt cx="18276" cy="276"/>
          </a:xfrm>
        </p:grpSpPr>
        <p:sp>
          <p:nvSpPr>
            <p:cNvPr id="26" name="矩形 25"/>
            <p:cNvSpPr/>
            <p:nvPr>
              <p:custDataLst>
                <p:tags r:id="rId55"/>
              </p:custDataLst>
            </p:nvPr>
          </p:nvSpPr>
          <p:spPr>
            <a:xfrm>
              <a:off x="0" y="10523"/>
              <a:ext cx="9138" cy="277"/>
            </a:xfrm>
            <a:prstGeom prst="rect">
              <a:avLst/>
            </a:prstGeom>
            <a:solidFill>
              <a:srgbClr val="9D54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9号-创粗黑" panose="00000500000000000000" charset="-122"/>
              </a:endParaRPr>
            </a:p>
          </p:txBody>
        </p:sp>
        <p:sp>
          <p:nvSpPr>
            <p:cNvPr id="29" name="矩形 28"/>
            <p:cNvSpPr/>
            <p:nvPr>
              <p:custDataLst>
                <p:tags r:id="rId56"/>
              </p:custDataLst>
            </p:nvPr>
          </p:nvSpPr>
          <p:spPr>
            <a:xfrm>
              <a:off x="9138" y="10523"/>
              <a:ext cx="9138" cy="277"/>
            </a:xfrm>
            <a:prstGeom prst="rect">
              <a:avLst/>
            </a:prstGeom>
            <a:solidFill>
              <a:srgbClr val="E088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9号-创粗黑" panose="00000500000000000000" charset="-122"/>
              </a:endParaRPr>
            </a:p>
          </p:txBody>
        </p:sp>
      </p:grpSp>
      <p:sp>
        <p:nvSpPr>
          <p:cNvPr id="83" name="TextBox 82"/>
          <p:cNvSpPr txBox="1"/>
          <p:nvPr>
            <p:custDataLst>
              <p:tags r:id="rId57"/>
            </p:custDataLst>
          </p:nvPr>
        </p:nvSpPr>
        <p:spPr>
          <a:xfrm>
            <a:off x="235585" y="137160"/>
            <a:ext cx="11721465" cy="6559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ts val="3880"/>
              </a:lnSpc>
            </a:pPr>
            <a:r>
              <a:rPr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阅读下面的材料，根据要求写作。（60分） 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457200" fontAlgn="auto">
              <a:lnSpc>
                <a:spcPts val="3880"/>
              </a:lnSpc>
            </a:pPr>
            <a:r>
              <a:rPr sz="24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被评为“企业工匠”的铆工刘师傅说：“什么是工匠精神?对于我来说，就是一辈子只干一件事。干一行、爱一行、专一行、精一行。”</a:t>
            </a:r>
            <a:endParaRPr sz="24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457200" fontAlgn="auto">
              <a:lnSpc>
                <a:spcPts val="3880"/>
              </a:lnSpc>
            </a:pPr>
            <a:r>
              <a:rPr sz="24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办企业的楼先生说，二十年前他们决定一辈子专注于生产某种塑料吸管，希望在这个细分领域做到全球第一，那时他们认为这就是工匠精神。后来欧盟禁塑，塑料吸管不能用，他们开发了可降解吸管，一个月卖出去的可降解吸管比前面两年卖出去的塑料吸管还要多。他们更进一步认识了工匠精神。</a:t>
            </a:r>
            <a:endParaRPr sz="24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457200" fontAlgn="auto">
              <a:lnSpc>
                <a:spcPts val="3880"/>
              </a:lnSpc>
            </a:pPr>
            <a:r>
              <a:rPr sz="24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劳动的意义不仅在于追求业绩，更在于完善人的内心。埋首工作，不知不觉中深耕于内心，陶冶人格，磨炼心性，提升灵魂。——稻盛和夫《干法》</a:t>
            </a:r>
            <a:endParaRPr sz="24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457200" fontAlgn="auto">
              <a:lnSpc>
                <a:spcPts val="3880"/>
              </a:lnSpc>
            </a:pPr>
            <a:r>
              <a:rPr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以上材料引起了人们的思考：怎样理解工匠精神？如何践行工匠精神？对此你有怎样的思考与理解？请以“我看工匠精神”为主题写一篇文章。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457200" fontAlgn="auto">
              <a:lnSpc>
                <a:spcPts val="3880"/>
              </a:lnSpc>
            </a:pPr>
            <a:r>
              <a:rPr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要求：综合材料内容及含意，选好角度，确定立意，明确文体，自拟标题；不要套作，不得抄袭；不少于 800 字。</a:t>
            </a:r>
            <a:endParaRPr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5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" name="矩形 19"/>
          <p:cNvSpPr/>
          <p:nvPr>
            <p:custDataLst>
              <p:tags r:id="rId4"/>
            </p:custDataLst>
          </p:nvPr>
        </p:nvSpPr>
        <p:spPr>
          <a:xfrm flipV="1">
            <a:off x="635" y="3386455"/>
            <a:ext cx="12161520" cy="76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字魂59号-创粗黑" panose="00000500000000000000" charset="-122"/>
            </a:endParaRPr>
          </a:p>
        </p:txBody>
      </p:sp>
      <p:grpSp>
        <p:nvGrpSpPr>
          <p:cNvPr id="12" name="组合 11"/>
          <p:cNvGrpSpPr/>
          <p:nvPr>
            <p:custDataLst>
              <p:tags r:id="rId5"/>
            </p:custDataLst>
          </p:nvPr>
        </p:nvGrpSpPr>
        <p:grpSpPr>
          <a:xfrm>
            <a:off x="0" y="6696710"/>
            <a:ext cx="12192635" cy="160655"/>
            <a:chOff x="0" y="10523"/>
            <a:chExt cx="18276" cy="276"/>
          </a:xfrm>
        </p:grpSpPr>
        <p:sp>
          <p:nvSpPr>
            <p:cNvPr id="14" name="矩形 13"/>
            <p:cNvSpPr/>
            <p:nvPr>
              <p:custDataLst>
                <p:tags r:id="rId6"/>
              </p:custDataLst>
            </p:nvPr>
          </p:nvSpPr>
          <p:spPr>
            <a:xfrm>
              <a:off x="0" y="10523"/>
              <a:ext cx="9138" cy="277"/>
            </a:xfrm>
            <a:prstGeom prst="rect">
              <a:avLst/>
            </a:prstGeom>
            <a:solidFill>
              <a:srgbClr val="9D54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9号-创粗黑" panose="00000500000000000000" charset="-122"/>
              </a:endParaRPr>
            </a:p>
          </p:txBody>
        </p:sp>
        <p:sp>
          <p:nvSpPr>
            <p:cNvPr id="15" name="矩形 14"/>
            <p:cNvSpPr/>
            <p:nvPr>
              <p:custDataLst>
                <p:tags r:id="rId7"/>
              </p:custDataLst>
            </p:nvPr>
          </p:nvSpPr>
          <p:spPr>
            <a:xfrm>
              <a:off x="9138" y="10523"/>
              <a:ext cx="9138" cy="277"/>
            </a:xfrm>
            <a:prstGeom prst="rect">
              <a:avLst/>
            </a:prstGeom>
            <a:solidFill>
              <a:srgbClr val="E088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9号-创粗黑" panose="00000500000000000000" charset="-122"/>
              </a:endParaRPr>
            </a:p>
          </p:txBody>
        </p:sp>
      </p:grp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2928620" y="135890"/>
            <a:ext cx="532066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lnSpc>
                <a:spcPct val="130000"/>
              </a:lnSpc>
              <a:buClrTx/>
              <a:buSzTx/>
              <a:buFontTx/>
            </a:pPr>
            <a:r>
              <a:rPr lang="zh-CN" sz="2800" b="1">
                <a:solidFill>
                  <a:srgbClr val="0213F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以匠心耕耘——我看“工匠精神</a:t>
            </a:r>
            <a:endParaRPr lang="zh-CN" altLang="en-US" sz="2800" b="1">
              <a:solidFill>
                <a:srgbClr val="0213F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5" name="TextBox 64"/>
          <p:cNvSpPr txBox="1"/>
          <p:nvPr>
            <p:custDataLst>
              <p:tags r:id="rId9"/>
            </p:custDataLst>
          </p:nvPr>
        </p:nvSpPr>
        <p:spPr>
          <a:xfrm>
            <a:off x="130810" y="708025"/>
            <a:ext cx="11900535" cy="5492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mtClean="0"/>
              <a:t>    </a:t>
            </a:r>
            <a:r>
              <a:rPr lang="zh-CN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什么是工匠精神？不同人有不同的看法。铆工刘师傅说工匠精神是“干一行，爱一行，专一行，精一行”的热爱；办企业的楼先生认为工匠精神是与时俱进的创新；</a:t>
            </a:r>
            <a:r>
              <a:rPr lang="zh-CN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在我看来，</a:t>
            </a:r>
            <a:r>
              <a:rPr lang="zh-CN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工匠精神就是以匠心去耕耘，像稻盛和夫说的那样，“不仅在于追求业绩，更在于完善人的内心”。</a:t>
            </a:r>
            <a:endParaRPr lang="zh-CN" b="1">
              <a:solidFill>
                <a:srgbClr val="222222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以匠心耕耘，需怀着对工作的满腔热忱。</a:t>
            </a:r>
            <a:r>
              <a:rPr lang="zh-CN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只有热爱，才能有足够的热情去做一份工作，才能更好地投身于工作。张秉贵是百货大楼糖果柜的店员，就是这样一份普通的职业，但因为热爱，所以张秉贵十年如一日地热心服务着顾客，获得了众人“主动、热情、诚恳、耐心、周到”的评价与“劳动模范”的称号。因为他的匠心，这份普通的工作也变得可贵起来。这不仅仅是一份工作，更是温暖众人心的一把火，而点火的人自己内心也得到了丰盈，感受到自己对于这个社会的价值，陶冶了更完整的人格。</a:t>
            </a:r>
            <a:endParaRPr lang="zh-CN" b="1">
              <a:solidFill>
                <a:srgbClr val="222222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以匠心耕耘，需跟紧时代脚步，探索创新。</a:t>
            </a:r>
            <a:r>
              <a:rPr lang="zh-CN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楼先生二十年前决定一辈子专注于生产某种塑料吸管，后来因为欧盟禁塑，才开发了可降解吸管，并取得了巨大的成功。永远专注于一件事固然算一种匠心，可执拗地停滞不前、与世界脱轨，并不是明智的选择。匠心并不是孤芳自赏的，是要为社会为世界做贡献的，所以要着眼这个变化的时代，去探索更多的可能性，以创新的精神雕琢，像楼先生那样，不断革新他的企业产品，最终获得更大的成就，作出更大贡献。这不仅仅是一份工作，更是以发展的眼光看世界、看自己所热爱的事情，在追求业绩的同时，提升了人的灵魂。</a:t>
            </a:r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84" name="组合 83"/>
          <p:cNvGrpSpPr/>
          <p:nvPr>
            <p:custDataLst>
              <p:tags r:id="rId4"/>
            </p:custDataLst>
          </p:nvPr>
        </p:nvGrpSpPr>
        <p:grpSpPr>
          <a:xfrm>
            <a:off x="3846195" y="3176270"/>
            <a:ext cx="518795" cy="476250"/>
            <a:chOff x="16737" y="2962"/>
            <a:chExt cx="817" cy="750"/>
          </a:xfrm>
          <a:solidFill>
            <a:schemeClr val="bg1"/>
          </a:solidFill>
        </p:grpSpPr>
        <p:sp>
          <p:nvSpPr>
            <p:cNvPr id="197" name="Freeform 130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17144" y="2962"/>
              <a:ext cx="411" cy="457"/>
            </a:xfrm>
            <a:custGeom>
              <a:gdLst>
                <a:gd name="T0" fmla="*/ 90 w 95"/>
                <a:gd name="T1" fmla="*/ 21 h 106"/>
                <a:gd name="T2" fmla="*/ 88 w 95"/>
                <a:gd name="T3" fmla="*/ 17 h 106"/>
                <a:gd name="T4" fmla="*/ 51 w 95"/>
                <a:gd name="T5" fmla="*/ 1 h 106"/>
                <a:gd name="T6" fmla="*/ 46 w 95"/>
                <a:gd name="T7" fmla="*/ 2 h 106"/>
                <a:gd name="T8" fmla="*/ 0 w 95"/>
                <a:gd name="T9" fmla="*/ 35 h 106"/>
                <a:gd name="T10" fmla="*/ 36 w 95"/>
                <a:gd name="T11" fmla="*/ 79 h 106"/>
                <a:gd name="T12" fmla="*/ 37 w 95"/>
                <a:gd name="T13" fmla="*/ 106 h 106"/>
                <a:gd name="T14" fmla="*/ 93 w 95"/>
                <a:gd name="T15" fmla="*/ 65 h 106"/>
                <a:gd name="T16" fmla="*/ 95 w 95"/>
                <a:gd name="T17" fmla="*/ 61 h 106"/>
                <a:gd name="T18" fmla="*/ 90 w 95"/>
                <a:gd name="T19" fmla="*/ 21 h 106"/>
                <a:gd name="T20" fmla="*/ 69 w 95"/>
                <a:gd name="T21" fmla="*/ 44 h 106"/>
                <a:gd name="T22" fmla="*/ 57 w 95"/>
                <a:gd name="T23" fmla="*/ 42 h 106"/>
                <a:gd name="T24" fmla="*/ 59 w 95"/>
                <a:gd name="T25" fmla="*/ 31 h 106"/>
                <a:gd name="T26" fmla="*/ 71 w 95"/>
                <a:gd name="T27" fmla="*/ 33 h 106"/>
                <a:gd name="T28" fmla="*/ 69 w 95"/>
                <a:gd name="T29" fmla="*/ 44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5" h="105">
                  <a:moveTo>
                    <a:pt x="90" y="21"/>
                  </a:moveTo>
                  <a:cubicBezTo>
                    <a:pt x="90" y="20"/>
                    <a:pt x="89" y="18"/>
                    <a:pt x="88" y="17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0" y="0"/>
                    <a:pt x="48" y="0"/>
                    <a:pt x="46" y="2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18" y="43"/>
                    <a:pt x="31" y="59"/>
                    <a:pt x="36" y="79"/>
                  </a:cubicBezTo>
                  <a:cubicBezTo>
                    <a:pt x="38" y="88"/>
                    <a:pt x="39" y="97"/>
                    <a:pt x="37" y="106"/>
                  </a:cubicBezTo>
                  <a:cubicBezTo>
                    <a:pt x="93" y="65"/>
                    <a:pt x="93" y="65"/>
                    <a:pt x="93" y="65"/>
                  </a:cubicBezTo>
                  <a:cubicBezTo>
                    <a:pt x="94" y="64"/>
                    <a:pt x="95" y="63"/>
                    <a:pt x="95" y="61"/>
                  </a:cubicBezTo>
                  <a:lnTo>
                    <a:pt x="90" y="21"/>
                  </a:lnTo>
                  <a:close/>
                  <a:moveTo>
                    <a:pt x="69" y="44"/>
                  </a:moveTo>
                  <a:cubicBezTo>
                    <a:pt x="65" y="47"/>
                    <a:pt x="60" y="46"/>
                    <a:pt x="57" y="42"/>
                  </a:cubicBezTo>
                  <a:cubicBezTo>
                    <a:pt x="55" y="39"/>
                    <a:pt x="56" y="34"/>
                    <a:pt x="59" y="31"/>
                  </a:cubicBezTo>
                  <a:cubicBezTo>
                    <a:pt x="63" y="28"/>
                    <a:pt x="68" y="29"/>
                    <a:pt x="71" y="33"/>
                  </a:cubicBezTo>
                  <a:cubicBezTo>
                    <a:pt x="73" y="36"/>
                    <a:pt x="72" y="41"/>
                    <a:pt x="69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98" name="Freeform 131"/>
            <p:cNvSpPr/>
            <p:nvPr>
              <p:custDataLst>
                <p:tags r:id="rId6"/>
              </p:custDataLst>
            </p:nvPr>
          </p:nvSpPr>
          <p:spPr bwMode="auto">
            <a:xfrm>
              <a:off x="16881" y="3191"/>
              <a:ext cx="341" cy="359"/>
            </a:xfrm>
            <a:custGeom>
              <a:gdLst>
                <a:gd name="T0" fmla="*/ 2 w 79"/>
                <a:gd name="T1" fmla="*/ 31 h 83"/>
                <a:gd name="T2" fmla="*/ 39 w 79"/>
                <a:gd name="T3" fmla="*/ 83 h 83"/>
                <a:gd name="T4" fmla="*/ 42 w 79"/>
                <a:gd name="T5" fmla="*/ 82 h 83"/>
                <a:gd name="T6" fmla="*/ 73 w 79"/>
                <a:gd name="T7" fmla="*/ 32 h 83"/>
                <a:gd name="T8" fmla="*/ 36 w 79"/>
                <a:gd name="T9" fmla="*/ 0 h 83"/>
                <a:gd name="T10" fmla="*/ 3 w 79"/>
                <a:gd name="T11" fmla="*/ 24 h 83"/>
                <a:gd name="T12" fmla="*/ 2 w 79"/>
                <a:gd name="T13" fmla="*/ 31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83">
                  <a:moveTo>
                    <a:pt x="2" y="31"/>
                  </a:moveTo>
                  <a:cubicBezTo>
                    <a:pt x="39" y="83"/>
                    <a:pt x="39" y="83"/>
                    <a:pt x="39" y="83"/>
                  </a:cubicBezTo>
                  <a:cubicBezTo>
                    <a:pt x="40" y="83"/>
                    <a:pt x="41" y="82"/>
                    <a:pt x="42" y="82"/>
                  </a:cubicBezTo>
                  <a:cubicBezTo>
                    <a:pt x="65" y="77"/>
                    <a:pt x="79" y="54"/>
                    <a:pt x="73" y="32"/>
                  </a:cubicBezTo>
                  <a:cubicBezTo>
                    <a:pt x="69" y="14"/>
                    <a:pt x="54" y="2"/>
                    <a:pt x="36" y="0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1" y="26"/>
                    <a:pt x="0" y="29"/>
                    <a:pt x="2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99" name="Freeform 132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16737" y="3086"/>
              <a:ext cx="774" cy="626"/>
            </a:xfrm>
            <a:custGeom>
              <a:gdLst>
                <a:gd name="T0" fmla="*/ 172 w 179"/>
                <a:gd name="T1" fmla="*/ 121 h 145"/>
                <a:gd name="T2" fmla="*/ 137 w 179"/>
                <a:gd name="T3" fmla="*/ 98 h 145"/>
                <a:gd name="T4" fmla="*/ 127 w 179"/>
                <a:gd name="T5" fmla="*/ 97 h 145"/>
                <a:gd name="T6" fmla="*/ 124 w 179"/>
                <a:gd name="T7" fmla="*/ 98 h 145"/>
                <a:gd name="T8" fmla="*/ 118 w 179"/>
                <a:gd name="T9" fmla="*/ 94 h 145"/>
                <a:gd name="T10" fmla="*/ 124 w 179"/>
                <a:gd name="T11" fmla="*/ 52 h 145"/>
                <a:gd name="T12" fmla="*/ 52 w 179"/>
                <a:gd name="T13" fmla="*/ 8 h 145"/>
                <a:gd name="T14" fmla="*/ 8 w 179"/>
                <a:gd name="T15" fmla="*/ 80 h 145"/>
                <a:gd name="T16" fmla="*/ 80 w 179"/>
                <a:gd name="T17" fmla="*/ 124 h 145"/>
                <a:gd name="T18" fmla="*/ 111 w 179"/>
                <a:gd name="T19" fmla="*/ 104 h 145"/>
                <a:gd name="T20" fmla="*/ 117 w 179"/>
                <a:gd name="T21" fmla="*/ 108 h 145"/>
                <a:gd name="T22" fmla="*/ 123 w 179"/>
                <a:gd name="T23" fmla="*/ 120 h 145"/>
                <a:gd name="T24" fmla="*/ 157 w 179"/>
                <a:gd name="T25" fmla="*/ 143 h 145"/>
                <a:gd name="T26" fmla="*/ 168 w 179"/>
                <a:gd name="T27" fmla="*/ 144 h 145"/>
                <a:gd name="T28" fmla="*/ 175 w 179"/>
                <a:gd name="T29" fmla="*/ 139 h 145"/>
                <a:gd name="T30" fmla="*/ 172 w 179"/>
                <a:gd name="T31" fmla="*/ 121 h 145"/>
                <a:gd name="T32" fmla="*/ 77 w 179"/>
                <a:gd name="T33" fmla="*/ 113 h 145"/>
                <a:gd name="T34" fmla="*/ 18 w 179"/>
                <a:gd name="T35" fmla="*/ 77 h 145"/>
                <a:gd name="T36" fmla="*/ 54 w 179"/>
                <a:gd name="T37" fmla="*/ 18 h 145"/>
                <a:gd name="T38" fmla="*/ 113 w 179"/>
                <a:gd name="T39" fmla="*/ 54 h 145"/>
                <a:gd name="T40" fmla="*/ 77 w 179"/>
                <a:gd name="T41" fmla="*/ 113 h 1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9" h="145">
                  <a:moveTo>
                    <a:pt x="172" y="121"/>
                  </a:moveTo>
                  <a:cubicBezTo>
                    <a:pt x="137" y="98"/>
                    <a:pt x="137" y="98"/>
                    <a:pt x="137" y="98"/>
                  </a:cubicBezTo>
                  <a:cubicBezTo>
                    <a:pt x="134" y="96"/>
                    <a:pt x="130" y="96"/>
                    <a:pt x="127" y="97"/>
                  </a:cubicBezTo>
                  <a:cubicBezTo>
                    <a:pt x="126" y="97"/>
                    <a:pt x="125" y="97"/>
                    <a:pt x="124" y="98"/>
                  </a:cubicBezTo>
                  <a:cubicBezTo>
                    <a:pt x="118" y="94"/>
                    <a:pt x="118" y="94"/>
                    <a:pt x="118" y="94"/>
                  </a:cubicBezTo>
                  <a:cubicBezTo>
                    <a:pt x="125" y="82"/>
                    <a:pt x="127" y="67"/>
                    <a:pt x="124" y="52"/>
                  </a:cubicBezTo>
                  <a:cubicBezTo>
                    <a:pt x="116" y="20"/>
                    <a:pt x="83" y="0"/>
                    <a:pt x="52" y="8"/>
                  </a:cubicBezTo>
                  <a:cubicBezTo>
                    <a:pt x="20" y="15"/>
                    <a:pt x="0" y="48"/>
                    <a:pt x="8" y="80"/>
                  </a:cubicBezTo>
                  <a:cubicBezTo>
                    <a:pt x="15" y="112"/>
                    <a:pt x="48" y="131"/>
                    <a:pt x="80" y="124"/>
                  </a:cubicBezTo>
                  <a:cubicBezTo>
                    <a:pt x="92" y="121"/>
                    <a:pt x="103" y="114"/>
                    <a:pt x="111" y="104"/>
                  </a:cubicBezTo>
                  <a:cubicBezTo>
                    <a:pt x="117" y="108"/>
                    <a:pt x="117" y="108"/>
                    <a:pt x="117" y="108"/>
                  </a:cubicBezTo>
                  <a:cubicBezTo>
                    <a:pt x="117" y="113"/>
                    <a:pt x="118" y="117"/>
                    <a:pt x="123" y="120"/>
                  </a:cubicBezTo>
                  <a:cubicBezTo>
                    <a:pt x="157" y="143"/>
                    <a:pt x="157" y="143"/>
                    <a:pt x="157" y="143"/>
                  </a:cubicBezTo>
                  <a:cubicBezTo>
                    <a:pt x="160" y="145"/>
                    <a:pt x="164" y="145"/>
                    <a:pt x="168" y="144"/>
                  </a:cubicBezTo>
                  <a:cubicBezTo>
                    <a:pt x="171" y="144"/>
                    <a:pt x="174" y="142"/>
                    <a:pt x="175" y="139"/>
                  </a:cubicBezTo>
                  <a:cubicBezTo>
                    <a:pt x="179" y="133"/>
                    <a:pt x="178" y="125"/>
                    <a:pt x="172" y="121"/>
                  </a:cubicBezTo>
                  <a:close/>
                  <a:moveTo>
                    <a:pt x="77" y="113"/>
                  </a:moveTo>
                  <a:cubicBezTo>
                    <a:pt x="51" y="119"/>
                    <a:pt x="25" y="103"/>
                    <a:pt x="18" y="77"/>
                  </a:cubicBezTo>
                  <a:cubicBezTo>
                    <a:pt x="12" y="51"/>
                    <a:pt x="28" y="25"/>
                    <a:pt x="54" y="18"/>
                  </a:cubicBezTo>
                  <a:cubicBezTo>
                    <a:pt x="80" y="12"/>
                    <a:pt x="106" y="28"/>
                    <a:pt x="113" y="54"/>
                  </a:cubicBezTo>
                  <a:cubicBezTo>
                    <a:pt x="119" y="80"/>
                    <a:pt x="103" y="107"/>
                    <a:pt x="77" y="11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176" name="组合 175"/>
          <p:cNvGrpSpPr/>
          <p:nvPr>
            <p:custDataLst>
              <p:tags r:id="rId8"/>
            </p:custDataLst>
          </p:nvPr>
        </p:nvGrpSpPr>
        <p:grpSpPr>
          <a:xfrm>
            <a:off x="4728845" y="3991610"/>
            <a:ext cx="565150" cy="455930"/>
            <a:chOff x="5849" y="4994"/>
            <a:chExt cx="890" cy="718"/>
          </a:xfrm>
          <a:solidFill>
            <a:srgbClr val="FFFFFF"/>
          </a:solidFill>
        </p:grpSpPr>
        <p:sp>
          <p:nvSpPr>
            <p:cNvPr id="210" name="Freeform 45"/>
            <p:cNvSpPr/>
            <p:nvPr>
              <p:custDataLst>
                <p:tags r:id="rId9"/>
              </p:custDataLst>
            </p:nvPr>
          </p:nvSpPr>
          <p:spPr bwMode="auto">
            <a:xfrm>
              <a:off x="5964" y="5282"/>
              <a:ext cx="296" cy="58"/>
            </a:xfrm>
            <a:custGeom>
              <a:gdLst>
                <a:gd name="T0" fmla="*/ 81 w 90"/>
                <a:gd name="T1" fmla="*/ 18 h 18"/>
                <a:gd name="T2" fmla="*/ 9 w 90"/>
                <a:gd name="T3" fmla="*/ 18 h 18"/>
                <a:gd name="T4" fmla="*/ 0 w 90"/>
                <a:gd name="T5" fmla="*/ 9 h 18"/>
                <a:gd name="T6" fmla="*/ 9 w 90"/>
                <a:gd name="T7" fmla="*/ 0 h 18"/>
                <a:gd name="T8" fmla="*/ 81 w 90"/>
                <a:gd name="T9" fmla="*/ 0 h 18"/>
                <a:gd name="T10" fmla="*/ 90 w 90"/>
                <a:gd name="T11" fmla="*/ 9 h 18"/>
                <a:gd name="T12" fmla="*/ 81 w 90"/>
                <a:gd name="T13" fmla="*/ 1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8">
                  <a:moveTo>
                    <a:pt x="81" y="18"/>
                  </a:moveTo>
                  <a:cubicBezTo>
                    <a:pt x="9" y="18"/>
                    <a:pt x="9" y="18"/>
                    <a:pt x="9" y="18"/>
                  </a:cubicBez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6" y="0"/>
                    <a:pt x="90" y="4"/>
                    <a:pt x="90" y="9"/>
                  </a:cubicBezTo>
                  <a:cubicBezTo>
                    <a:pt x="90" y="14"/>
                    <a:pt x="86" y="18"/>
                    <a:pt x="81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1" name="Freeform 46"/>
            <p:cNvSpPr/>
            <p:nvPr>
              <p:custDataLst>
                <p:tags r:id="rId10"/>
              </p:custDataLst>
            </p:nvPr>
          </p:nvSpPr>
          <p:spPr bwMode="auto">
            <a:xfrm>
              <a:off x="6001" y="5288"/>
              <a:ext cx="55" cy="120"/>
            </a:xfrm>
            <a:custGeom>
              <a:gdLst>
                <a:gd name="T0" fmla="*/ 9 w 17"/>
                <a:gd name="T1" fmla="*/ 37 h 37"/>
                <a:gd name="T2" fmla="*/ 0 w 17"/>
                <a:gd name="T3" fmla="*/ 28 h 37"/>
                <a:gd name="T4" fmla="*/ 0 w 17"/>
                <a:gd name="T5" fmla="*/ 9 h 37"/>
                <a:gd name="T6" fmla="*/ 9 w 17"/>
                <a:gd name="T7" fmla="*/ 0 h 37"/>
                <a:gd name="T8" fmla="*/ 17 w 17"/>
                <a:gd name="T9" fmla="*/ 9 h 37"/>
                <a:gd name="T10" fmla="*/ 17 w 17"/>
                <a:gd name="T11" fmla="*/ 28 h 37"/>
                <a:gd name="T12" fmla="*/ 9 w 17"/>
                <a:gd name="T13" fmla="*/ 37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7">
                  <a:moveTo>
                    <a:pt x="9" y="37"/>
                  </a:moveTo>
                  <a:cubicBezTo>
                    <a:pt x="4" y="37"/>
                    <a:pt x="0" y="33"/>
                    <a:pt x="0" y="28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3" y="0"/>
                    <a:pt x="17" y="4"/>
                    <a:pt x="17" y="9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7" y="33"/>
                    <a:pt x="13" y="37"/>
                    <a:pt x="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2" name="Freeform 47"/>
            <p:cNvSpPr/>
            <p:nvPr>
              <p:custDataLst>
                <p:tags r:id="rId11"/>
              </p:custDataLst>
            </p:nvPr>
          </p:nvSpPr>
          <p:spPr bwMode="auto">
            <a:xfrm>
              <a:off x="6069" y="5288"/>
              <a:ext cx="60" cy="120"/>
            </a:xfrm>
            <a:custGeom>
              <a:gdLst>
                <a:gd name="T0" fmla="*/ 9 w 18"/>
                <a:gd name="T1" fmla="*/ 37 h 37"/>
                <a:gd name="T2" fmla="*/ 0 w 18"/>
                <a:gd name="T3" fmla="*/ 28 h 37"/>
                <a:gd name="T4" fmla="*/ 0 w 18"/>
                <a:gd name="T5" fmla="*/ 9 h 37"/>
                <a:gd name="T6" fmla="*/ 9 w 18"/>
                <a:gd name="T7" fmla="*/ 0 h 37"/>
                <a:gd name="T8" fmla="*/ 18 w 18"/>
                <a:gd name="T9" fmla="*/ 9 h 37"/>
                <a:gd name="T10" fmla="*/ 18 w 18"/>
                <a:gd name="T11" fmla="*/ 28 h 37"/>
                <a:gd name="T12" fmla="*/ 9 w 18"/>
                <a:gd name="T13" fmla="*/ 37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37">
                  <a:moveTo>
                    <a:pt x="9" y="37"/>
                  </a:moveTo>
                  <a:cubicBezTo>
                    <a:pt x="4" y="37"/>
                    <a:pt x="0" y="33"/>
                    <a:pt x="0" y="28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4" y="0"/>
                    <a:pt x="18" y="4"/>
                    <a:pt x="18" y="9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33"/>
                    <a:pt x="14" y="37"/>
                    <a:pt x="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3" name="Freeform 48"/>
            <p:cNvSpPr>
              <a:spLocks noEditPoints="1"/>
            </p:cNvSpPr>
            <p:nvPr>
              <p:custDataLst>
                <p:tags r:id="rId12"/>
              </p:custDataLst>
            </p:nvPr>
          </p:nvSpPr>
          <p:spPr bwMode="auto">
            <a:xfrm>
              <a:off x="6213" y="5185"/>
              <a:ext cx="168" cy="251"/>
            </a:xfrm>
            <a:custGeom>
              <a:gdLst>
                <a:gd name="T0" fmla="*/ 25 w 51"/>
                <a:gd name="T1" fmla="*/ 76 h 76"/>
                <a:gd name="T2" fmla="*/ 0 w 51"/>
                <a:gd name="T3" fmla="*/ 50 h 76"/>
                <a:gd name="T4" fmla="*/ 0 w 51"/>
                <a:gd name="T5" fmla="*/ 26 h 76"/>
                <a:gd name="T6" fmla="*/ 25 w 51"/>
                <a:gd name="T7" fmla="*/ 0 h 76"/>
                <a:gd name="T8" fmla="*/ 51 w 51"/>
                <a:gd name="T9" fmla="*/ 26 h 76"/>
                <a:gd name="T10" fmla="*/ 51 w 51"/>
                <a:gd name="T11" fmla="*/ 50 h 76"/>
                <a:gd name="T12" fmla="*/ 25 w 51"/>
                <a:gd name="T13" fmla="*/ 76 h 76"/>
                <a:gd name="T14" fmla="*/ 25 w 51"/>
                <a:gd name="T15" fmla="*/ 18 h 76"/>
                <a:gd name="T16" fmla="*/ 17 w 51"/>
                <a:gd name="T17" fmla="*/ 26 h 76"/>
                <a:gd name="T18" fmla="*/ 17 w 51"/>
                <a:gd name="T19" fmla="*/ 50 h 76"/>
                <a:gd name="T20" fmla="*/ 25 w 51"/>
                <a:gd name="T21" fmla="*/ 58 h 76"/>
                <a:gd name="T22" fmla="*/ 34 w 51"/>
                <a:gd name="T23" fmla="*/ 50 h 76"/>
                <a:gd name="T24" fmla="*/ 34 w 51"/>
                <a:gd name="T25" fmla="*/ 26 h 76"/>
                <a:gd name="T26" fmla="*/ 25 w 51"/>
                <a:gd name="T27" fmla="*/ 18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1" h="76">
                  <a:moveTo>
                    <a:pt x="25" y="76"/>
                  </a:moveTo>
                  <a:cubicBezTo>
                    <a:pt x="11" y="76"/>
                    <a:pt x="0" y="64"/>
                    <a:pt x="0" y="50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12"/>
                    <a:pt x="11" y="0"/>
                    <a:pt x="25" y="0"/>
                  </a:cubicBezTo>
                  <a:cubicBezTo>
                    <a:pt x="40" y="0"/>
                    <a:pt x="51" y="12"/>
                    <a:pt x="51" y="26"/>
                  </a:cubicBezTo>
                  <a:cubicBezTo>
                    <a:pt x="51" y="50"/>
                    <a:pt x="51" y="50"/>
                    <a:pt x="51" y="50"/>
                  </a:cubicBezTo>
                  <a:cubicBezTo>
                    <a:pt x="51" y="64"/>
                    <a:pt x="40" y="76"/>
                    <a:pt x="25" y="76"/>
                  </a:cubicBezTo>
                  <a:close/>
                  <a:moveTo>
                    <a:pt x="25" y="18"/>
                  </a:moveTo>
                  <a:cubicBezTo>
                    <a:pt x="21" y="18"/>
                    <a:pt x="17" y="22"/>
                    <a:pt x="17" y="26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5"/>
                    <a:pt x="21" y="58"/>
                    <a:pt x="25" y="58"/>
                  </a:cubicBezTo>
                  <a:cubicBezTo>
                    <a:pt x="30" y="58"/>
                    <a:pt x="34" y="55"/>
                    <a:pt x="34" y="50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4" y="22"/>
                    <a:pt x="30" y="18"/>
                    <a:pt x="25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214" name="Freeform 49"/>
            <p:cNvSpPr>
              <a:spLocks noEditPoints="1"/>
            </p:cNvSpPr>
            <p:nvPr>
              <p:custDataLst>
                <p:tags r:id="rId13"/>
              </p:custDataLst>
            </p:nvPr>
          </p:nvSpPr>
          <p:spPr bwMode="auto">
            <a:xfrm>
              <a:off x="5849" y="4994"/>
              <a:ext cx="890" cy="718"/>
            </a:xfrm>
            <a:custGeom>
              <a:gdLst>
                <a:gd name="T0" fmla="*/ 259 w 271"/>
                <a:gd name="T1" fmla="*/ 181 h 218"/>
                <a:gd name="T2" fmla="*/ 207 w 271"/>
                <a:gd name="T3" fmla="*/ 147 h 218"/>
                <a:gd name="T4" fmla="*/ 192 w 271"/>
                <a:gd name="T5" fmla="*/ 145 h 218"/>
                <a:gd name="T6" fmla="*/ 187 w 271"/>
                <a:gd name="T7" fmla="*/ 147 h 218"/>
                <a:gd name="T8" fmla="*/ 178 w 271"/>
                <a:gd name="T9" fmla="*/ 141 h 218"/>
                <a:gd name="T10" fmla="*/ 187 w 271"/>
                <a:gd name="T11" fmla="*/ 77 h 218"/>
                <a:gd name="T12" fmla="*/ 78 w 271"/>
                <a:gd name="T13" fmla="*/ 11 h 218"/>
                <a:gd name="T14" fmla="*/ 12 w 271"/>
                <a:gd name="T15" fmla="*/ 120 h 218"/>
                <a:gd name="T16" fmla="*/ 121 w 271"/>
                <a:gd name="T17" fmla="*/ 186 h 218"/>
                <a:gd name="T18" fmla="*/ 168 w 271"/>
                <a:gd name="T19" fmla="*/ 157 h 218"/>
                <a:gd name="T20" fmla="*/ 177 w 271"/>
                <a:gd name="T21" fmla="*/ 163 h 218"/>
                <a:gd name="T22" fmla="*/ 185 w 271"/>
                <a:gd name="T23" fmla="*/ 180 h 218"/>
                <a:gd name="T24" fmla="*/ 238 w 271"/>
                <a:gd name="T25" fmla="*/ 214 h 218"/>
                <a:gd name="T26" fmla="*/ 253 w 271"/>
                <a:gd name="T27" fmla="*/ 217 h 218"/>
                <a:gd name="T28" fmla="*/ 265 w 271"/>
                <a:gd name="T29" fmla="*/ 208 h 218"/>
                <a:gd name="T30" fmla="*/ 259 w 271"/>
                <a:gd name="T31" fmla="*/ 181 h 218"/>
                <a:gd name="T32" fmla="*/ 117 w 271"/>
                <a:gd name="T33" fmla="*/ 170 h 218"/>
                <a:gd name="T34" fmla="*/ 28 w 271"/>
                <a:gd name="T35" fmla="*/ 116 h 218"/>
                <a:gd name="T36" fmla="*/ 82 w 271"/>
                <a:gd name="T37" fmla="*/ 27 h 218"/>
                <a:gd name="T38" fmla="*/ 170 w 271"/>
                <a:gd name="T39" fmla="*/ 81 h 218"/>
                <a:gd name="T40" fmla="*/ 117 w 271"/>
                <a:gd name="T41" fmla="*/ 170 h 2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71" h="218">
                  <a:moveTo>
                    <a:pt x="259" y="181"/>
                  </a:moveTo>
                  <a:cubicBezTo>
                    <a:pt x="207" y="147"/>
                    <a:pt x="207" y="147"/>
                    <a:pt x="207" y="147"/>
                  </a:cubicBezTo>
                  <a:cubicBezTo>
                    <a:pt x="202" y="144"/>
                    <a:pt x="197" y="144"/>
                    <a:pt x="192" y="145"/>
                  </a:cubicBezTo>
                  <a:cubicBezTo>
                    <a:pt x="190" y="145"/>
                    <a:pt x="188" y="146"/>
                    <a:pt x="187" y="147"/>
                  </a:cubicBezTo>
                  <a:cubicBezTo>
                    <a:pt x="178" y="141"/>
                    <a:pt x="178" y="141"/>
                    <a:pt x="178" y="141"/>
                  </a:cubicBezTo>
                  <a:cubicBezTo>
                    <a:pt x="188" y="122"/>
                    <a:pt x="192" y="100"/>
                    <a:pt x="187" y="77"/>
                  </a:cubicBezTo>
                  <a:cubicBezTo>
                    <a:pt x="175" y="29"/>
                    <a:pt x="126" y="0"/>
                    <a:pt x="78" y="11"/>
                  </a:cubicBezTo>
                  <a:cubicBezTo>
                    <a:pt x="30" y="23"/>
                    <a:pt x="0" y="72"/>
                    <a:pt x="12" y="120"/>
                  </a:cubicBezTo>
                  <a:cubicBezTo>
                    <a:pt x="24" y="168"/>
                    <a:pt x="72" y="197"/>
                    <a:pt x="121" y="186"/>
                  </a:cubicBezTo>
                  <a:cubicBezTo>
                    <a:pt x="140" y="181"/>
                    <a:pt x="156" y="171"/>
                    <a:pt x="168" y="157"/>
                  </a:cubicBezTo>
                  <a:cubicBezTo>
                    <a:pt x="177" y="163"/>
                    <a:pt x="177" y="163"/>
                    <a:pt x="177" y="163"/>
                  </a:cubicBezTo>
                  <a:cubicBezTo>
                    <a:pt x="176" y="169"/>
                    <a:pt x="179" y="176"/>
                    <a:pt x="185" y="180"/>
                  </a:cubicBezTo>
                  <a:cubicBezTo>
                    <a:pt x="238" y="214"/>
                    <a:pt x="238" y="214"/>
                    <a:pt x="238" y="214"/>
                  </a:cubicBezTo>
                  <a:cubicBezTo>
                    <a:pt x="242" y="217"/>
                    <a:pt x="248" y="218"/>
                    <a:pt x="253" y="217"/>
                  </a:cubicBezTo>
                  <a:cubicBezTo>
                    <a:pt x="258" y="216"/>
                    <a:pt x="262" y="213"/>
                    <a:pt x="265" y="208"/>
                  </a:cubicBezTo>
                  <a:cubicBezTo>
                    <a:pt x="271" y="199"/>
                    <a:pt x="268" y="187"/>
                    <a:pt x="259" y="181"/>
                  </a:cubicBezTo>
                  <a:close/>
                  <a:moveTo>
                    <a:pt x="117" y="170"/>
                  </a:moveTo>
                  <a:cubicBezTo>
                    <a:pt x="77" y="179"/>
                    <a:pt x="38" y="155"/>
                    <a:pt x="28" y="116"/>
                  </a:cubicBezTo>
                  <a:cubicBezTo>
                    <a:pt x="19" y="76"/>
                    <a:pt x="43" y="37"/>
                    <a:pt x="82" y="27"/>
                  </a:cubicBezTo>
                  <a:cubicBezTo>
                    <a:pt x="121" y="18"/>
                    <a:pt x="161" y="42"/>
                    <a:pt x="170" y="81"/>
                  </a:cubicBezTo>
                  <a:cubicBezTo>
                    <a:pt x="180" y="121"/>
                    <a:pt x="156" y="160"/>
                    <a:pt x="117" y="17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372" name="组合 371"/>
          <p:cNvGrpSpPr/>
          <p:nvPr>
            <p:custDataLst>
              <p:tags r:id="rId14"/>
            </p:custDataLst>
          </p:nvPr>
        </p:nvGrpSpPr>
        <p:grpSpPr>
          <a:xfrm>
            <a:off x="6326872" y="4036518"/>
            <a:ext cx="463956" cy="410743"/>
            <a:chOff x="7197838" y="4508323"/>
            <a:chExt cx="463956" cy="410743"/>
          </a:xfrm>
          <a:solidFill>
            <a:srgbClr val="FFFFFF"/>
          </a:solidFill>
        </p:grpSpPr>
        <p:sp>
          <p:nvSpPr>
            <p:cNvPr id="138" name="Freeform 336"/>
            <p:cNvSpPr>
              <a:spLocks noEditPoints="1"/>
            </p:cNvSpPr>
            <p:nvPr>
              <p:custDataLst>
                <p:tags r:id="rId15"/>
              </p:custDataLst>
            </p:nvPr>
          </p:nvSpPr>
          <p:spPr bwMode="auto">
            <a:xfrm>
              <a:off x="7197838" y="4508323"/>
              <a:ext cx="463956" cy="410743"/>
            </a:xfrm>
            <a:custGeom>
              <a:gdLst>
                <a:gd name="T0" fmla="*/ 215 w 222"/>
                <a:gd name="T1" fmla="*/ 0 h 197"/>
                <a:gd name="T2" fmla="*/ 7 w 222"/>
                <a:gd name="T3" fmla="*/ 0 h 197"/>
                <a:gd name="T4" fmla="*/ 0 w 222"/>
                <a:gd name="T5" fmla="*/ 8 h 197"/>
                <a:gd name="T6" fmla="*/ 0 w 222"/>
                <a:gd name="T7" fmla="*/ 190 h 197"/>
                <a:gd name="T8" fmla="*/ 7 w 222"/>
                <a:gd name="T9" fmla="*/ 197 h 197"/>
                <a:gd name="T10" fmla="*/ 215 w 222"/>
                <a:gd name="T11" fmla="*/ 197 h 197"/>
                <a:gd name="T12" fmla="*/ 222 w 222"/>
                <a:gd name="T13" fmla="*/ 190 h 197"/>
                <a:gd name="T14" fmla="*/ 222 w 222"/>
                <a:gd name="T15" fmla="*/ 8 h 197"/>
                <a:gd name="T16" fmla="*/ 215 w 222"/>
                <a:gd name="T17" fmla="*/ 0 h 197"/>
                <a:gd name="T18" fmla="*/ 171 w 222"/>
                <a:gd name="T19" fmla="*/ 16 h 197"/>
                <a:gd name="T20" fmla="*/ 180 w 222"/>
                <a:gd name="T21" fmla="*/ 25 h 197"/>
                <a:gd name="T22" fmla="*/ 171 w 222"/>
                <a:gd name="T23" fmla="*/ 34 h 197"/>
                <a:gd name="T24" fmla="*/ 162 w 222"/>
                <a:gd name="T25" fmla="*/ 25 h 197"/>
                <a:gd name="T26" fmla="*/ 171 w 222"/>
                <a:gd name="T27" fmla="*/ 16 h 197"/>
                <a:gd name="T28" fmla="*/ 143 w 222"/>
                <a:gd name="T29" fmla="*/ 16 h 197"/>
                <a:gd name="T30" fmla="*/ 153 w 222"/>
                <a:gd name="T31" fmla="*/ 25 h 197"/>
                <a:gd name="T32" fmla="*/ 143 w 222"/>
                <a:gd name="T33" fmla="*/ 34 h 197"/>
                <a:gd name="T34" fmla="*/ 134 w 222"/>
                <a:gd name="T35" fmla="*/ 25 h 197"/>
                <a:gd name="T36" fmla="*/ 143 w 222"/>
                <a:gd name="T37" fmla="*/ 16 h 197"/>
                <a:gd name="T38" fmla="*/ 208 w 222"/>
                <a:gd name="T39" fmla="*/ 183 h 197"/>
                <a:gd name="T40" fmla="*/ 14 w 222"/>
                <a:gd name="T41" fmla="*/ 183 h 197"/>
                <a:gd name="T42" fmla="*/ 14 w 222"/>
                <a:gd name="T43" fmla="*/ 50 h 197"/>
                <a:gd name="T44" fmla="*/ 208 w 222"/>
                <a:gd name="T45" fmla="*/ 50 h 197"/>
                <a:gd name="T46" fmla="*/ 208 w 222"/>
                <a:gd name="T47" fmla="*/ 183 h 197"/>
                <a:gd name="T48" fmla="*/ 199 w 222"/>
                <a:gd name="T49" fmla="*/ 34 h 197"/>
                <a:gd name="T50" fmla="*/ 189 w 222"/>
                <a:gd name="T51" fmla="*/ 25 h 197"/>
                <a:gd name="T52" fmla="*/ 199 w 222"/>
                <a:gd name="T53" fmla="*/ 16 h 197"/>
                <a:gd name="T54" fmla="*/ 208 w 222"/>
                <a:gd name="T55" fmla="*/ 25 h 197"/>
                <a:gd name="T56" fmla="*/ 199 w 222"/>
                <a:gd name="T57" fmla="*/ 34 h 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21" h="197">
                  <a:moveTo>
                    <a:pt x="215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90"/>
                    <a:pt x="0" y="190"/>
                    <a:pt x="0" y="190"/>
                  </a:cubicBezTo>
                  <a:cubicBezTo>
                    <a:pt x="0" y="194"/>
                    <a:pt x="4" y="197"/>
                    <a:pt x="7" y="197"/>
                  </a:cubicBezTo>
                  <a:cubicBezTo>
                    <a:pt x="215" y="197"/>
                    <a:pt x="215" y="197"/>
                    <a:pt x="215" y="197"/>
                  </a:cubicBezTo>
                  <a:cubicBezTo>
                    <a:pt x="219" y="197"/>
                    <a:pt x="222" y="194"/>
                    <a:pt x="222" y="190"/>
                  </a:cubicBezTo>
                  <a:cubicBezTo>
                    <a:pt x="222" y="8"/>
                    <a:pt x="222" y="8"/>
                    <a:pt x="222" y="8"/>
                  </a:cubicBezTo>
                  <a:cubicBezTo>
                    <a:pt x="222" y="4"/>
                    <a:pt x="219" y="0"/>
                    <a:pt x="215" y="0"/>
                  </a:cubicBezTo>
                  <a:close/>
                  <a:moveTo>
                    <a:pt x="171" y="16"/>
                  </a:moveTo>
                  <a:cubicBezTo>
                    <a:pt x="176" y="16"/>
                    <a:pt x="180" y="20"/>
                    <a:pt x="180" y="25"/>
                  </a:cubicBezTo>
                  <a:cubicBezTo>
                    <a:pt x="180" y="30"/>
                    <a:pt x="176" y="34"/>
                    <a:pt x="171" y="34"/>
                  </a:cubicBezTo>
                  <a:cubicBezTo>
                    <a:pt x="166" y="34"/>
                    <a:pt x="162" y="30"/>
                    <a:pt x="162" y="25"/>
                  </a:cubicBezTo>
                  <a:cubicBezTo>
                    <a:pt x="162" y="20"/>
                    <a:pt x="166" y="16"/>
                    <a:pt x="171" y="16"/>
                  </a:cubicBezTo>
                  <a:close/>
                  <a:moveTo>
                    <a:pt x="143" y="16"/>
                  </a:moveTo>
                  <a:cubicBezTo>
                    <a:pt x="149" y="16"/>
                    <a:pt x="153" y="20"/>
                    <a:pt x="153" y="25"/>
                  </a:cubicBezTo>
                  <a:cubicBezTo>
                    <a:pt x="153" y="30"/>
                    <a:pt x="149" y="34"/>
                    <a:pt x="143" y="34"/>
                  </a:cubicBezTo>
                  <a:cubicBezTo>
                    <a:pt x="138" y="34"/>
                    <a:pt x="134" y="30"/>
                    <a:pt x="134" y="25"/>
                  </a:cubicBezTo>
                  <a:cubicBezTo>
                    <a:pt x="134" y="20"/>
                    <a:pt x="138" y="16"/>
                    <a:pt x="143" y="16"/>
                  </a:cubicBezTo>
                  <a:close/>
                  <a:moveTo>
                    <a:pt x="208" y="183"/>
                  </a:moveTo>
                  <a:cubicBezTo>
                    <a:pt x="14" y="183"/>
                    <a:pt x="14" y="183"/>
                    <a:pt x="14" y="183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208" y="50"/>
                    <a:pt x="208" y="50"/>
                    <a:pt x="208" y="50"/>
                  </a:cubicBezTo>
                  <a:lnTo>
                    <a:pt x="208" y="183"/>
                  </a:lnTo>
                  <a:close/>
                  <a:moveTo>
                    <a:pt x="199" y="34"/>
                  </a:moveTo>
                  <a:cubicBezTo>
                    <a:pt x="193" y="34"/>
                    <a:pt x="189" y="30"/>
                    <a:pt x="189" y="25"/>
                  </a:cubicBezTo>
                  <a:cubicBezTo>
                    <a:pt x="189" y="20"/>
                    <a:pt x="193" y="16"/>
                    <a:pt x="199" y="16"/>
                  </a:cubicBezTo>
                  <a:cubicBezTo>
                    <a:pt x="204" y="16"/>
                    <a:pt x="208" y="20"/>
                    <a:pt x="208" y="25"/>
                  </a:cubicBezTo>
                  <a:cubicBezTo>
                    <a:pt x="208" y="30"/>
                    <a:pt x="204" y="34"/>
                    <a:pt x="199" y="3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39" name="Freeform 337"/>
            <p:cNvSpPr/>
            <p:nvPr>
              <p:custDataLst>
                <p:tags r:id="rId16"/>
              </p:custDataLst>
            </p:nvPr>
          </p:nvSpPr>
          <p:spPr bwMode="auto">
            <a:xfrm>
              <a:off x="7492176" y="4633042"/>
              <a:ext cx="44899" cy="38248"/>
            </a:xfrm>
            <a:custGeom>
              <a:gdLst>
                <a:gd name="T0" fmla="*/ 21 w 21"/>
                <a:gd name="T1" fmla="*/ 14 h 18"/>
                <a:gd name="T2" fmla="*/ 17 w 21"/>
                <a:gd name="T3" fmla="*/ 18 h 18"/>
                <a:gd name="T4" fmla="*/ 3 w 21"/>
                <a:gd name="T5" fmla="*/ 18 h 18"/>
                <a:gd name="T6" fmla="*/ 0 w 21"/>
                <a:gd name="T7" fmla="*/ 14 h 18"/>
                <a:gd name="T8" fmla="*/ 0 w 21"/>
                <a:gd name="T9" fmla="*/ 3 h 18"/>
                <a:gd name="T10" fmla="*/ 3 w 21"/>
                <a:gd name="T11" fmla="*/ 0 h 18"/>
                <a:gd name="T12" fmla="*/ 17 w 21"/>
                <a:gd name="T13" fmla="*/ 0 h 18"/>
                <a:gd name="T14" fmla="*/ 21 w 21"/>
                <a:gd name="T15" fmla="*/ 3 h 18"/>
                <a:gd name="T16" fmla="*/ 21 w 21"/>
                <a:gd name="T17" fmla="*/ 14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8">
                  <a:moveTo>
                    <a:pt x="21" y="14"/>
                  </a:moveTo>
                  <a:cubicBezTo>
                    <a:pt x="21" y="16"/>
                    <a:pt x="19" y="18"/>
                    <a:pt x="17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16"/>
                    <a:pt x="0" y="1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3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9" y="0"/>
                    <a:pt x="21" y="2"/>
                    <a:pt x="21" y="3"/>
                  </a:cubicBezTo>
                  <a:lnTo>
                    <a:pt x="21" y="1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0" name="Freeform 338"/>
            <p:cNvSpPr/>
            <p:nvPr>
              <p:custDataLst>
                <p:tags r:id="rId17"/>
              </p:custDataLst>
            </p:nvPr>
          </p:nvSpPr>
          <p:spPr bwMode="auto">
            <a:xfrm>
              <a:off x="7425659" y="4664638"/>
              <a:ext cx="49888" cy="54877"/>
            </a:xfrm>
            <a:custGeom>
              <a:gdLst>
                <a:gd name="T0" fmla="*/ 22 w 24"/>
                <a:gd name="T1" fmla="*/ 7 h 26"/>
                <a:gd name="T2" fmla="*/ 23 w 24"/>
                <a:gd name="T3" fmla="*/ 11 h 26"/>
                <a:gd name="T4" fmla="*/ 16 w 24"/>
                <a:gd name="T5" fmla="*/ 24 h 26"/>
                <a:gd name="T6" fmla="*/ 11 w 24"/>
                <a:gd name="T7" fmla="*/ 25 h 26"/>
                <a:gd name="T8" fmla="*/ 2 w 24"/>
                <a:gd name="T9" fmla="*/ 19 h 26"/>
                <a:gd name="T10" fmla="*/ 1 w 24"/>
                <a:gd name="T11" fmla="*/ 15 h 26"/>
                <a:gd name="T12" fmla="*/ 8 w 24"/>
                <a:gd name="T13" fmla="*/ 3 h 26"/>
                <a:gd name="T14" fmla="*/ 12 w 24"/>
                <a:gd name="T15" fmla="*/ 1 h 26"/>
                <a:gd name="T16" fmla="*/ 22 w 24"/>
                <a:gd name="T17" fmla="*/ 7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6">
                  <a:moveTo>
                    <a:pt x="22" y="7"/>
                  </a:moveTo>
                  <a:cubicBezTo>
                    <a:pt x="23" y="8"/>
                    <a:pt x="24" y="10"/>
                    <a:pt x="23" y="11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5" y="25"/>
                    <a:pt x="13" y="26"/>
                    <a:pt x="11" y="25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0" y="18"/>
                    <a:pt x="0" y="16"/>
                    <a:pt x="1" y="1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1"/>
                    <a:pt x="11" y="0"/>
                    <a:pt x="12" y="1"/>
                  </a:cubicBezTo>
                  <a:lnTo>
                    <a:pt x="22" y="7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1" name="Freeform 339"/>
            <p:cNvSpPr/>
            <p:nvPr>
              <p:custDataLst>
                <p:tags r:id="rId18"/>
              </p:custDataLst>
            </p:nvPr>
          </p:nvSpPr>
          <p:spPr bwMode="auto">
            <a:xfrm>
              <a:off x="7427321" y="4742795"/>
              <a:ext cx="49888" cy="51551"/>
            </a:xfrm>
            <a:custGeom>
              <a:gdLst>
                <a:gd name="T0" fmla="*/ 12 w 24"/>
                <a:gd name="T1" fmla="*/ 1 h 25"/>
                <a:gd name="T2" fmla="*/ 16 w 24"/>
                <a:gd name="T3" fmla="*/ 2 h 25"/>
                <a:gd name="T4" fmla="*/ 23 w 24"/>
                <a:gd name="T5" fmla="*/ 14 h 25"/>
                <a:gd name="T6" fmla="*/ 22 w 24"/>
                <a:gd name="T7" fmla="*/ 19 h 25"/>
                <a:gd name="T8" fmla="*/ 13 w 24"/>
                <a:gd name="T9" fmla="*/ 24 h 25"/>
                <a:gd name="T10" fmla="*/ 8 w 24"/>
                <a:gd name="T11" fmla="*/ 23 h 25"/>
                <a:gd name="T12" fmla="*/ 1 w 24"/>
                <a:gd name="T13" fmla="*/ 10 h 25"/>
                <a:gd name="T14" fmla="*/ 2 w 24"/>
                <a:gd name="T15" fmla="*/ 6 h 25"/>
                <a:gd name="T16" fmla="*/ 12 w 24"/>
                <a:gd name="T17" fmla="*/ 1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5">
                  <a:moveTo>
                    <a:pt x="12" y="1"/>
                  </a:moveTo>
                  <a:cubicBezTo>
                    <a:pt x="13" y="0"/>
                    <a:pt x="15" y="0"/>
                    <a:pt x="16" y="2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4" y="16"/>
                    <a:pt x="24" y="18"/>
                    <a:pt x="22" y="19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1" y="25"/>
                    <a:pt x="9" y="24"/>
                    <a:pt x="8" y="23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0" y="9"/>
                    <a:pt x="1" y="7"/>
                    <a:pt x="2" y="6"/>
                  </a:cubicBezTo>
                  <a:lnTo>
                    <a:pt x="1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2" name="Freeform 340"/>
            <p:cNvSpPr/>
            <p:nvPr>
              <p:custDataLst>
                <p:tags r:id="rId19"/>
              </p:custDataLst>
            </p:nvPr>
          </p:nvSpPr>
          <p:spPr bwMode="auto">
            <a:xfrm>
              <a:off x="7498827" y="4784368"/>
              <a:ext cx="41574" cy="36584"/>
            </a:xfrm>
            <a:custGeom>
              <a:gdLst>
                <a:gd name="T0" fmla="*/ 0 w 20"/>
                <a:gd name="T1" fmla="*/ 4 h 18"/>
                <a:gd name="T2" fmla="*/ 3 w 20"/>
                <a:gd name="T3" fmla="*/ 0 h 18"/>
                <a:gd name="T4" fmla="*/ 17 w 20"/>
                <a:gd name="T5" fmla="*/ 0 h 18"/>
                <a:gd name="T6" fmla="*/ 20 w 20"/>
                <a:gd name="T7" fmla="*/ 4 h 18"/>
                <a:gd name="T8" fmla="*/ 20 w 20"/>
                <a:gd name="T9" fmla="*/ 15 h 18"/>
                <a:gd name="T10" fmla="*/ 17 w 20"/>
                <a:gd name="T11" fmla="*/ 18 h 18"/>
                <a:gd name="T12" fmla="*/ 3 w 20"/>
                <a:gd name="T13" fmla="*/ 18 h 18"/>
                <a:gd name="T14" fmla="*/ 0 w 20"/>
                <a:gd name="T15" fmla="*/ 15 h 18"/>
                <a:gd name="T16" fmla="*/ 0 w 20"/>
                <a:gd name="T17" fmla="*/ 4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18">
                  <a:moveTo>
                    <a:pt x="0" y="4"/>
                  </a:moveTo>
                  <a:cubicBezTo>
                    <a:pt x="0" y="2"/>
                    <a:pt x="1" y="0"/>
                    <a:pt x="3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9" y="0"/>
                    <a:pt x="20" y="2"/>
                    <a:pt x="20" y="4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19" y="18"/>
                    <a:pt x="17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16"/>
                    <a:pt x="0" y="15"/>
                  </a:cubicBezTo>
                  <a:lnTo>
                    <a:pt x="0" y="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3" name="Freeform 341"/>
            <p:cNvSpPr/>
            <p:nvPr>
              <p:custDataLst>
                <p:tags r:id="rId20"/>
              </p:custDataLst>
            </p:nvPr>
          </p:nvSpPr>
          <p:spPr bwMode="auto">
            <a:xfrm>
              <a:off x="7558693" y="4736143"/>
              <a:ext cx="49888" cy="54877"/>
            </a:xfrm>
            <a:custGeom>
              <a:gdLst>
                <a:gd name="T0" fmla="*/ 2 w 24"/>
                <a:gd name="T1" fmla="*/ 19 h 26"/>
                <a:gd name="T2" fmla="*/ 1 w 24"/>
                <a:gd name="T3" fmla="*/ 15 h 26"/>
                <a:gd name="T4" fmla="*/ 8 w 24"/>
                <a:gd name="T5" fmla="*/ 3 h 26"/>
                <a:gd name="T6" fmla="*/ 12 w 24"/>
                <a:gd name="T7" fmla="*/ 1 h 26"/>
                <a:gd name="T8" fmla="*/ 22 w 24"/>
                <a:gd name="T9" fmla="*/ 7 h 26"/>
                <a:gd name="T10" fmla="*/ 23 w 24"/>
                <a:gd name="T11" fmla="*/ 11 h 26"/>
                <a:gd name="T12" fmla="*/ 16 w 24"/>
                <a:gd name="T13" fmla="*/ 23 h 26"/>
                <a:gd name="T14" fmla="*/ 11 w 24"/>
                <a:gd name="T15" fmla="*/ 25 h 26"/>
                <a:gd name="T16" fmla="*/ 2 w 24"/>
                <a:gd name="T17" fmla="*/ 19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6">
                  <a:moveTo>
                    <a:pt x="2" y="19"/>
                  </a:moveTo>
                  <a:cubicBezTo>
                    <a:pt x="0" y="18"/>
                    <a:pt x="0" y="16"/>
                    <a:pt x="1" y="1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8" y="1"/>
                    <a:pt x="11" y="0"/>
                    <a:pt x="12" y="1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8"/>
                    <a:pt x="24" y="10"/>
                    <a:pt x="23" y="11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5"/>
                    <a:pt x="13" y="26"/>
                    <a:pt x="11" y="25"/>
                  </a:cubicBezTo>
                  <a:lnTo>
                    <a:pt x="2" y="19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4" name="Freeform 342"/>
            <p:cNvSpPr/>
            <p:nvPr>
              <p:custDataLst>
                <p:tags r:id="rId21"/>
              </p:custDataLst>
            </p:nvPr>
          </p:nvSpPr>
          <p:spPr bwMode="auto">
            <a:xfrm>
              <a:off x="7555367" y="4661312"/>
              <a:ext cx="49888" cy="51551"/>
            </a:xfrm>
            <a:custGeom>
              <a:gdLst>
                <a:gd name="T0" fmla="*/ 13 w 24"/>
                <a:gd name="T1" fmla="*/ 25 h 25"/>
                <a:gd name="T2" fmla="*/ 8 w 24"/>
                <a:gd name="T3" fmla="*/ 23 h 25"/>
                <a:gd name="T4" fmla="*/ 1 w 24"/>
                <a:gd name="T5" fmla="*/ 11 h 25"/>
                <a:gd name="T6" fmla="*/ 2 w 24"/>
                <a:gd name="T7" fmla="*/ 7 h 25"/>
                <a:gd name="T8" fmla="*/ 12 w 24"/>
                <a:gd name="T9" fmla="*/ 1 h 25"/>
                <a:gd name="T10" fmla="*/ 16 w 24"/>
                <a:gd name="T11" fmla="*/ 2 h 25"/>
                <a:gd name="T12" fmla="*/ 23 w 24"/>
                <a:gd name="T13" fmla="*/ 15 h 25"/>
                <a:gd name="T14" fmla="*/ 22 w 24"/>
                <a:gd name="T15" fmla="*/ 19 h 25"/>
                <a:gd name="T16" fmla="*/ 13 w 24"/>
                <a:gd name="T17" fmla="*/ 25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4" h="25">
                  <a:moveTo>
                    <a:pt x="13" y="25"/>
                  </a:moveTo>
                  <a:cubicBezTo>
                    <a:pt x="11" y="25"/>
                    <a:pt x="9" y="25"/>
                    <a:pt x="8" y="23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0" y="9"/>
                    <a:pt x="1" y="7"/>
                    <a:pt x="2" y="7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3" y="0"/>
                    <a:pt x="15" y="1"/>
                    <a:pt x="16" y="2"/>
                  </a:cubicBezTo>
                  <a:cubicBezTo>
                    <a:pt x="23" y="15"/>
                    <a:pt x="23" y="15"/>
                    <a:pt x="23" y="15"/>
                  </a:cubicBezTo>
                  <a:cubicBezTo>
                    <a:pt x="24" y="16"/>
                    <a:pt x="24" y="18"/>
                    <a:pt x="22" y="19"/>
                  </a:cubicBezTo>
                  <a:lnTo>
                    <a:pt x="13" y="2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5" name="Freeform 343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7448940" y="4661312"/>
              <a:ext cx="134697" cy="133034"/>
            </a:xfrm>
            <a:custGeom>
              <a:gdLst>
                <a:gd name="T0" fmla="*/ 33 w 65"/>
                <a:gd name="T1" fmla="*/ 0 h 64"/>
                <a:gd name="T2" fmla="*/ 0 w 65"/>
                <a:gd name="T3" fmla="*/ 32 h 64"/>
                <a:gd name="T4" fmla="*/ 33 w 65"/>
                <a:gd name="T5" fmla="*/ 64 h 64"/>
                <a:gd name="T6" fmla="*/ 65 w 65"/>
                <a:gd name="T7" fmla="*/ 32 h 64"/>
                <a:gd name="T8" fmla="*/ 33 w 65"/>
                <a:gd name="T9" fmla="*/ 0 h 64"/>
                <a:gd name="T10" fmla="*/ 33 w 65"/>
                <a:gd name="T11" fmla="*/ 48 h 64"/>
                <a:gd name="T12" fmla="*/ 17 w 65"/>
                <a:gd name="T13" fmla="*/ 32 h 64"/>
                <a:gd name="T14" fmla="*/ 33 w 65"/>
                <a:gd name="T15" fmla="*/ 17 h 64"/>
                <a:gd name="T16" fmla="*/ 48 w 65"/>
                <a:gd name="T17" fmla="*/ 32 h 64"/>
                <a:gd name="T18" fmla="*/ 33 w 65"/>
                <a:gd name="T19" fmla="*/ 48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64">
                  <a:moveTo>
                    <a:pt x="33" y="0"/>
                  </a:moveTo>
                  <a:cubicBezTo>
                    <a:pt x="15" y="0"/>
                    <a:pt x="0" y="14"/>
                    <a:pt x="0" y="32"/>
                  </a:cubicBezTo>
                  <a:cubicBezTo>
                    <a:pt x="0" y="50"/>
                    <a:pt x="15" y="64"/>
                    <a:pt x="33" y="64"/>
                  </a:cubicBezTo>
                  <a:cubicBezTo>
                    <a:pt x="51" y="64"/>
                    <a:pt x="65" y="50"/>
                    <a:pt x="65" y="32"/>
                  </a:cubicBezTo>
                  <a:cubicBezTo>
                    <a:pt x="65" y="14"/>
                    <a:pt x="51" y="0"/>
                    <a:pt x="33" y="0"/>
                  </a:cubicBezTo>
                  <a:close/>
                  <a:moveTo>
                    <a:pt x="33" y="48"/>
                  </a:moveTo>
                  <a:cubicBezTo>
                    <a:pt x="24" y="48"/>
                    <a:pt x="17" y="41"/>
                    <a:pt x="17" y="32"/>
                  </a:cubicBezTo>
                  <a:cubicBezTo>
                    <a:pt x="17" y="24"/>
                    <a:pt x="24" y="17"/>
                    <a:pt x="33" y="17"/>
                  </a:cubicBezTo>
                  <a:cubicBezTo>
                    <a:pt x="41" y="17"/>
                    <a:pt x="48" y="24"/>
                    <a:pt x="48" y="32"/>
                  </a:cubicBezTo>
                  <a:cubicBezTo>
                    <a:pt x="48" y="41"/>
                    <a:pt x="41" y="48"/>
                    <a:pt x="33" y="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46" name="Freeform 344"/>
            <p:cNvSpPr/>
            <p:nvPr>
              <p:custDataLst>
                <p:tags r:id="rId23"/>
              </p:custDataLst>
            </p:nvPr>
          </p:nvSpPr>
          <p:spPr bwMode="auto">
            <a:xfrm>
              <a:off x="7254377" y="4641357"/>
              <a:ext cx="169618" cy="212854"/>
            </a:xfrm>
            <a:custGeom>
              <a:gdLst>
                <a:gd name="T0" fmla="*/ 35 w 81"/>
                <a:gd name="T1" fmla="*/ 101 h 102"/>
                <a:gd name="T2" fmla="*/ 36 w 81"/>
                <a:gd name="T3" fmla="*/ 101 h 102"/>
                <a:gd name="T4" fmla="*/ 36 w 81"/>
                <a:gd name="T5" fmla="*/ 102 h 102"/>
                <a:gd name="T6" fmla="*/ 37 w 81"/>
                <a:gd name="T7" fmla="*/ 102 h 102"/>
                <a:gd name="T8" fmla="*/ 38 w 81"/>
                <a:gd name="T9" fmla="*/ 102 h 102"/>
                <a:gd name="T10" fmla="*/ 40 w 81"/>
                <a:gd name="T11" fmla="*/ 102 h 102"/>
                <a:gd name="T12" fmla="*/ 40 w 81"/>
                <a:gd name="T13" fmla="*/ 102 h 102"/>
                <a:gd name="T14" fmla="*/ 40 w 81"/>
                <a:gd name="T15" fmla="*/ 102 h 102"/>
                <a:gd name="T16" fmla="*/ 42 w 81"/>
                <a:gd name="T17" fmla="*/ 102 h 102"/>
                <a:gd name="T18" fmla="*/ 42 w 81"/>
                <a:gd name="T19" fmla="*/ 102 h 102"/>
                <a:gd name="T20" fmla="*/ 43 w 81"/>
                <a:gd name="T21" fmla="*/ 102 h 102"/>
                <a:gd name="T22" fmla="*/ 44 w 81"/>
                <a:gd name="T23" fmla="*/ 101 h 102"/>
                <a:gd name="T24" fmla="*/ 45 w 81"/>
                <a:gd name="T25" fmla="*/ 101 h 102"/>
                <a:gd name="T26" fmla="*/ 45 w 81"/>
                <a:gd name="T27" fmla="*/ 101 h 102"/>
                <a:gd name="T28" fmla="*/ 46 w 81"/>
                <a:gd name="T29" fmla="*/ 100 h 102"/>
                <a:gd name="T30" fmla="*/ 76 w 81"/>
                <a:gd name="T31" fmla="*/ 78 h 102"/>
                <a:gd name="T32" fmla="*/ 78 w 81"/>
                <a:gd name="T33" fmla="*/ 65 h 102"/>
                <a:gd name="T34" fmla="*/ 64 w 81"/>
                <a:gd name="T35" fmla="*/ 62 h 102"/>
                <a:gd name="T36" fmla="*/ 50 w 81"/>
                <a:gd name="T37" fmla="*/ 73 h 102"/>
                <a:gd name="T38" fmla="*/ 50 w 81"/>
                <a:gd name="T39" fmla="*/ 10 h 102"/>
                <a:gd name="T40" fmla="*/ 40 w 81"/>
                <a:gd name="T41" fmla="*/ 0 h 102"/>
                <a:gd name="T42" fmla="*/ 30 w 81"/>
                <a:gd name="T43" fmla="*/ 10 h 102"/>
                <a:gd name="T44" fmla="*/ 30 w 81"/>
                <a:gd name="T45" fmla="*/ 73 h 102"/>
                <a:gd name="T46" fmla="*/ 15 w 81"/>
                <a:gd name="T47" fmla="*/ 62 h 102"/>
                <a:gd name="T48" fmla="*/ 1 w 81"/>
                <a:gd name="T49" fmla="*/ 65 h 102"/>
                <a:gd name="T50" fmla="*/ 0 w 81"/>
                <a:gd name="T51" fmla="*/ 70 h 102"/>
                <a:gd name="T52" fmla="*/ 4 w 81"/>
                <a:gd name="T53" fmla="*/ 78 h 102"/>
                <a:gd name="T54" fmla="*/ 34 w 81"/>
                <a:gd name="T55" fmla="*/ 100 h 102"/>
                <a:gd name="T56" fmla="*/ 34 w 81"/>
                <a:gd name="T57" fmla="*/ 101 h 102"/>
                <a:gd name="T58" fmla="*/ 35 w 81"/>
                <a:gd name="T59" fmla="*/ 101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81" h="102">
                  <a:moveTo>
                    <a:pt x="35" y="101"/>
                  </a:moveTo>
                  <a:cubicBezTo>
                    <a:pt x="35" y="101"/>
                    <a:pt x="35" y="101"/>
                    <a:pt x="36" y="101"/>
                  </a:cubicBezTo>
                  <a:cubicBezTo>
                    <a:pt x="36" y="102"/>
                    <a:pt x="36" y="102"/>
                    <a:pt x="36" y="102"/>
                  </a:cubicBezTo>
                  <a:cubicBezTo>
                    <a:pt x="37" y="102"/>
                    <a:pt x="37" y="102"/>
                    <a:pt x="37" y="102"/>
                  </a:cubicBezTo>
                  <a:cubicBezTo>
                    <a:pt x="38" y="102"/>
                    <a:pt x="38" y="102"/>
                    <a:pt x="38" y="102"/>
                  </a:cubicBezTo>
                  <a:cubicBezTo>
                    <a:pt x="39" y="102"/>
                    <a:pt x="39" y="102"/>
                    <a:pt x="40" y="102"/>
                  </a:cubicBezTo>
                  <a:cubicBezTo>
                    <a:pt x="40" y="102"/>
                    <a:pt x="40" y="102"/>
                    <a:pt x="40" y="102"/>
                  </a:cubicBezTo>
                  <a:cubicBezTo>
                    <a:pt x="40" y="102"/>
                    <a:pt x="40" y="102"/>
                    <a:pt x="40" y="102"/>
                  </a:cubicBezTo>
                  <a:cubicBezTo>
                    <a:pt x="40" y="102"/>
                    <a:pt x="41" y="102"/>
                    <a:pt x="42" y="102"/>
                  </a:cubicBezTo>
                  <a:cubicBezTo>
                    <a:pt x="42" y="102"/>
                    <a:pt x="42" y="102"/>
                    <a:pt x="42" y="102"/>
                  </a:cubicBezTo>
                  <a:cubicBezTo>
                    <a:pt x="42" y="102"/>
                    <a:pt x="43" y="102"/>
                    <a:pt x="43" y="102"/>
                  </a:cubicBezTo>
                  <a:cubicBezTo>
                    <a:pt x="43" y="102"/>
                    <a:pt x="44" y="102"/>
                    <a:pt x="44" y="101"/>
                  </a:cubicBezTo>
                  <a:cubicBezTo>
                    <a:pt x="44" y="101"/>
                    <a:pt x="45" y="101"/>
                    <a:pt x="45" y="101"/>
                  </a:cubicBezTo>
                  <a:cubicBezTo>
                    <a:pt x="45" y="101"/>
                    <a:pt x="45" y="101"/>
                    <a:pt x="45" y="101"/>
                  </a:cubicBezTo>
                  <a:cubicBezTo>
                    <a:pt x="45" y="101"/>
                    <a:pt x="45" y="101"/>
                    <a:pt x="46" y="100"/>
                  </a:cubicBezTo>
                  <a:cubicBezTo>
                    <a:pt x="76" y="78"/>
                    <a:pt x="76" y="78"/>
                    <a:pt x="76" y="78"/>
                  </a:cubicBezTo>
                  <a:cubicBezTo>
                    <a:pt x="80" y="75"/>
                    <a:pt x="81" y="69"/>
                    <a:pt x="78" y="65"/>
                  </a:cubicBezTo>
                  <a:cubicBezTo>
                    <a:pt x="75" y="60"/>
                    <a:pt x="69" y="59"/>
                    <a:pt x="64" y="62"/>
                  </a:cubicBezTo>
                  <a:cubicBezTo>
                    <a:pt x="50" y="73"/>
                    <a:pt x="50" y="73"/>
                    <a:pt x="50" y="73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50" y="4"/>
                    <a:pt x="45" y="0"/>
                    <a:pt x="40" y="0"/>
                  </a:cubicBezTo>
                  <a:cubicBezTo>
                    <a:pt x="34" y="0"/>
                    <a:pt x="30" y="4"/>
                    <a:pt x="30" y="10"/>
                  </a:cubicBezTo>
                  <a:cubicBezTo>
                    <a:pt x="30" y="73"/>
                    <a:pt x="30" y="73"/>
                    <a:pt x="30" y="73"/>
                  </a:cubicBezTo>
                  <a:cubicBezTo>
                    <a:pt x="15" y="62"/>
                    <a:pt x="15" y="62"/>
                    <a:pt x="15" y="62"/>
                  </a:cubicBezTo>
                  <a:cubicBezTo>
                    <a:pt x="11" y="59"/>
                    <a:pt x="5" y="60"/>
                    <a:pt x="1" y="65"/>
                  </a:cubicBezTo>
                  <a:cubicBezTo>
                    <a:pt x="0" y="66"/>
                    <a:pt x="0" y="68"/>
                    <a:pt x="0" y="70"/>
                  </a:cubicBezTo>
                  <a:cubicBezTo>
                    <a:pt x="0" y="74"/>
                    <a:pt x="1" y="77"/>
                    <a:pt x="4" y="78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4" y="101"/>
                    <a:pt x="34" y="101"/>
                    <a:pt x="34" y="101"/>
                  </a:cubicBezTo>
                  <a:cubicBezTo>
                    <a:pt x="34" y="101"/>
                    <a:pt x="34" y="101"/>
                    <a:pt x="35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25" name="组合 24"/>
          <p:cNvGrpSpPr/>
          <p:nvPr>
            <p:custDataLst>
              <p:tags r:id="rId24"/>
            </p:custDataLst>
          </p:nvPr>
        </p:nvGrpSpPr>
        <p:grpSpPr>
          <a:xfrm>
            <a:off x="7079577" y="4688600"/>
            <a:ext cx="522158" cy="557080"/>
            <a:chOff x="6025477" y="5703965"/>
            <a:chExt cx="522158" cy="557080"/>
          </a:xfrm>
          <a:solidFill>
            <a:srgbClr val="FFFFFF"/>
          </a:solidFill>
        </p:grpSpPr>
        <p:sp>
          <p:nvSpPr>
            <p:cNvPr id="150" name="Freeform 348"/>
            <p:cNvSpPr/>
            <p:nvPr>
              <p:custDataLst>
                <p:tags r:id="rId25"/>
              </p:custDataLst>
            </p:nvPr>
          </p:nvSpPr>
          <p:spPr bwMode="auto">
            <a:xfrm>
              <a:off x="6278241" y="5703965"/>
              <a:ext cx="31596" cy="78158"/>
            </a:xfrm>
            <a:custGeom>
              <a:gdLst>
                <a:gd name="T0" fmla="*/ 8 w 15"/>
                <a:gd name="T1" fmla="*/ 38 h 38"/>
                <a:gd name="T2" fmla="*/ 0 w 15"/>
                <a:gd name="T3" fmla="*/ 30 h 38"/>
                <a:gd name="T4" fmla="*/ 0 w 15"/>
                <a:gd name="T5" fmla="*/ 7 h 38"/>
                <a:gd name="T6" fmla="*/ 8 w 15"/>
                <a:gd name="T7" fmla="*/ 0 h 38"/>
                <a:gd name="T8" fmla="*/ 15 w 15"/>
                <a:gd name="T9" fmla="*/ 7 h 38"/>
                <a:gd name="T10" fmla="*/ 15 w 15"/>
                <a:gd name="T11" fmla="*/ 30 h 38"/>
                <a:gd name="T12" fmla="*/ 8 w 15"/>
                <a:gd name="T13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" h="38">
                  <a:moveTo>
                    <a:pt x="8" y="38"/>
                  </a:moveTo>
                  <a:cubicBezTo>
                    <a:pt x="4" y="38"/>
                    <a:pt x="0" y="34"/>
                    <a:pt x="0" y="30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3"/>
                    <a:pt x="4" y="0"/>
                    <a:pt x="8" y="0"/>
                  </a:cubicBezTo>
                  <a:cubicBezTo>
                    <a:pt x="12" y="0"/>
                    <a:pt x="15" y="3"/>
                    <a:pt x="15" y="7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4"/>
                    <a:pt x="12" y="38"/>
                    <a:pt x="8" y="3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1" name="Freeform 349"/>
            <p:cNvSpPr/>
            <p:nvPr>
              <p:custDataLst>
                <p:tags r:id="rId26"/>
              </p:custDataLst>
            </p:nvPr>
          </p:nvSpPr>
          <p:spPr bwMode="auto">
            <a:xfrm>
              <a:off x="6153521" y="5730572"/>
              <a:ext cx="58203" cy="73169"/>
            </a:xfrm>
            <a:custGeom>
              <a:gdLst>
                <a:gd name="T0" fmla="*/ 20 w 28"/>
                <a:gd name="T1" fmla="*/ 35 h 35"/>
                <a:gd name="T2" fmla="*/ 13 w 28"/>
                <a:gd name="T3" fmla="*/ 32 h 35"/>
                <a:gd name="T4" fmla="*/ 2 w 28"/>
                <a:gd name="T5" fmla="*/ 12 h 35"/>
                <a:gd name="T6" fmla="*/ 4 w 28"/>
                <a:gd name="T7" fmla="*/ 2 h 35"/>
                <a:gd name="T8" fmla="*/ 14 w 28"/>
                <a:gd name="T9" fmla="*/ 5 h 35"/>
                <a:gd name="T10" fmla="*/ 26 w 28"/>
                <a:gd name="T11" fmla="*/ 25 h 35"/>
                <a:gd name="T12" fmla="*/ 23 w 28"/>
                <a:gd name="T13" fmla="*/ 35 h 35"/>
                <a:gd name="T14" fmla="*/ 20 w 28"/>
                <a:gd name="T15" fmla="*/ 35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35">
                  <a:moveTo>
                    <a:pt x="20" y="35"/>
                  </a:moveTo>
                  <a:cubicBezTo>
                    <a:pt x="17" y="35"/>
                    <a:pt x="15" y="34"/>
                    <a:pt x="13" y="3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0" y="8"/>
                    <a:pt x="1" y="4"/>
                    <a:pt x="4" y="2"/>
                  </a:cubicBezTo>
                  <a:cubicBezTo>
                    <a:pt x="8" y="0"/>
                    <a:pt x="12" y="1"/>
                    <a:pt x="14" y="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8" y="28"/>
                    <a:pt x="27" y="33"/>
                    <a:pt x="23" y="35"/>
                  </a:cubicBezTo>
                  <a:cubicBezTo>
                    <a:pt x="22" y="35"/>
                    <a:pt x="21" y="35"/>
                    <a:pt x="2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2" name="Freeform 350"/>
            <p:cNvSpPr/>
            <p:nvPr>
              <p:custDataLst>
                <p:tags r:id="rId27"/>
              </p:custDataLst>
            </p:nvPr>
          </p:nvSpPr>
          <p:spPr bwMode="auto">
            <a:xfrm>
              <a:off x="6060397" y="5818707"/>
              <a:ext cx="76495" cy="56539"/>
            </a:xfrm>
            <a:custGeom>
              <a:gdLst>
                <a:gd name="T0" fmla="*/ 28 w 37"/>
                <a:gd name="T1" fmla="*/ 27 h 27"/>
                <a:gd name="T2" fmla="*/ 25 w 37"/>
                <a:gd name="T3" fmla="*/ 26 h 27"/>
                <a:gd name="T4" fmla="*/ 5 w 37"/>
                <a:gd name="T5" fmla="*/ 14 h 27"/>
                <a:gd name="T6" fmla="*/ 2 w 37"/>
                <a:gd name="T7" fmla="*/ 5 h 27"/>
                <a:gd name="T8" fmla="*/ 12 w 37"/>
                <a:gd name="T9" fmla="*/ 2 h 27"/>
                <a:gd name="T10" fmla="*/ 32 w 37"/>
                <a:gd name="T11" fmla="*/ 14 h 27"/>
                <a:gd name="T12" fmla="*/ 35 w 37"/>
                <a:gd name="T13" fmla="*/ 23 h 27"/>
                <a:gd name="T14" fmla="*/ 28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28" y="27"/>
                  </a:moveTo>
                  <a:cubicBezTo>
                    <a:pt x="27" y="27"/>
                    <a:pt x="26" y="27"/>
                    <a:pt x="25" y="26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1" y="12"/>
                    <a:pt x="0" y="8"/>
                    <a:pt x="2" y="5"/>
                  </a:cubicBezTo>
                  <a:cubicBezTo>
                    <a:pt x="4" y="1"/>
                    <a:pt x="9" y="0"/>
                    <a:pt x="12" y="2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5" y="16"/>
                    <a:pt x="37" y="20"/>
                    <a:pt x="35" y="23"/>
                  </a:cubicBezTo>
                  <a:cubicBezTo>
                    <a:pt x="33" y="26"/>
                    <a:pt x="31" y="27"/>
                    <a:pt x="28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3" name="Freeform 351"/>
            <p:cNvSpPr/>
            <p:nvPr>
              <p:custDataLst>
                <p:tags r:id="rId28"/>
              </p:custDataLst>
            </p:nvPr>
          </p:nvSpPr>
          <p:spPr bwMode="auto">
            <a:xfrm>
              <a:off x="6025477" y="5943426"/>
              <a:ext cx="78158" cy="28270"/>
            </a:xfrm>
            <a:custGeom>
              <a:gdLst>
                <a:gd name="T0" fmla="*/ 31 w 38"/>
                <a:gd name="T1" fmla="*/ 14 h 14"/>
                <a:gd name="T2" fmla="*/ 8 w 38"/>
                <a:gd name="T3" fmla="*/ 14 h 14"/>
                <a:gd name="T4" fmla="*/ 0 w 38"/>
                <a:gd name="T5" fmla="*/ 7 h 14"/>
                <a:gd name="T6" fmla="*/ 8 w 38"/>
                <a:gd name="T7" fmla="*/ 0 h 14"/>
                <a:gd name="T8" fmla="*/ 31 w 38"/>
                <a:gd name="T9" fmla="*/ 0 h 14"/>
                <a:gd name="T10" fmla="*/ 38 w 38"/>
                <a:gd name="T11" fmla="*/ 7 h 14"/>
                <a:gd name="T12" fmla="*/ 31 w 38"/>
                <a:gd name="T13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" h="14">
                  <a:moveTo>
                    <a:pt x="31" y="14"/>
                  </a:moveTo>
                  <a:cubicBezTo>
                    <a:pt x="8" y="14"/>
                    <a:pt x="8" y="14"/>
                    <a:pt x="8" y="14"/>
                  </a:cubicBezTo>
                  <a:cubicBezTo>
                    <a:pt x="4" y="14"/>
                    <a:pt x="0" y="11"/>
                    <a:pt x="0" y="7"/>
                  </a:cubicBezTo>
                  <a:cubicBezTo>
                    <a:pt x="0" y="3"/>
                    <a:pt x="4" y="0"/>
                    <a:pt x="8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5" y="0"/>
                    <a:pt x="38" y="3"/>
                    <a:pt x="38" y="7"/>
                  </a:cubicBezTo>
                  <a:cubicBezTo>
                    <a:pt x="38" y="11"/>
                    <a:pt x="35" y="14"/>
                    <a:pt x="31" y="1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4" name="Freeform 352"/>
            <p:cNvSpPr/>
            <p:nvPr>
              <p:custDataLst>
                <p:tags r:id="rId29"/>
              </p:custDataLst>
            </p:nvPr>
          </p:nvSpPr>
          <p:spPr bwMode="auto">
            <a:xfrm>
              <a:off x="6052083" y="6041539"/>
              <a:ext cx="76495" cy="56539"/>
            </a:xfrm>
            <a:custGeom>
              <a:gdLst>
                <a:gd name="T0" fmla="*/ 9 w 37"/>
                <a:gd name="T1" fmla="*/ 27 h 27"/>
                <a:gd name="T2" fmla="*/ 2 w 37"/>
                <a:gd name="T3" fmla="*/ 23 h 27"/>
                <a:gd name="T4" fmla="*/ 5 w 37"/>
                <a:gd name="T5" fmla="*/ 13 h 27"/>
                <a:gd name="T6" fmla="*/ 25 w 37"/>
                <a:gd name="T7" fmla="*/ 2 h 27"/>
                <a:gd name="T8" fmla="*/ 35 w 37"/>
                <a:gd name="T9" fmla="*/ 4 h 27"/>
                <a:gd name="T10" fmla="*/ 32 w 37"/>
                <a:gd name="T11" fmla="*/ 14 h 27"/>
                <a:gd name="T12" fmla="*/ 12 w 37"/>
                <a:gd name="T13" fmla="*/ 26 h 27"/>
                <a:gd name="T14" fmla="*/ 9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9" y="27"/>
                  </a:moveTo>
                  <a:cubicBezTo>
                    <a:pt x="6" y="27"/>
                    <a:pt x="4" y="25"/>
                    <a:pt x="2" y="23"/>
                  </a:cubicBezTo>
                  <a:cubicBezTo>
                    <a:pt x="0" y="20"/>
                    <a:pt x="2" y="15"/>
                    <a:pt x="5" y="13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9" y="0"/>
                    <a:pt x="33" y="1"/>
                    <a:pt x="35" y="4"/>
                  </a:cubicBezTo>
                  <a:cubicBezTo>
                    <a:pt x="37" y="8"/>
                    <a:pt x="36" y="12"/>
                    <a:pt x="32" y="14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1" y="26"/>
                    <a:pt x="10" y="27"/>
                    <a:pt x="9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5" name="Freeform 353"/>
            <p:cNvSpPr/>
            <p:nvPr>
              <p:custDataLst>
                <p:tags r:id="rId30"/>
              </p:custDataLst>
            </p:nvPr>
          </p:nvSpPr>
          <p:spPr bwMode="auto">
            <a:xfrm>
              <a:off x="6437882" y="6053179"/>
              <a:ext cx="76495" cy="56539"/>
            </a:xfrm>
            <a:custGeom>
              <a:gdLst>
                <a:gd name="T0" fmla="*/ 29 w 37"/>
                <a:gd name="T1" fmla="*/ 27 h 27"/>
                <a:gd name="T2" fmla="*/ 25 w 37"/>
                <a:gd name="T3" fmla="*/ 26 h 27"/>
                <a:gd name="T4" fmla="*/ 5 w 37"/>
                <a:gd name="T5" fmla="*/ 15 h 27"/>
                <a:gd name="T6" fmla="*/ 2 w 37"/>
                <a:gd name="T7" fmla="*/ 5 h 27"/>
                <a:gd name="T8" fmla="*/ 12 w 37"/>
                <a:gd name="T9" fmla="*/ 2 h 27"/>
                <a:gd name="T10" fmla="*/ 32 w 37"/>
                <a:gd name="T11" fmla="*/ 14 h 27"/>
                <a:gd name="T12" fmla="*/ 35 w 37"/>
                <a:gd name="T13" fmla="*/ 23 h 27"/>
                <a:gd name="T14" fmla="*/ 29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29" y="27"/>
                  </a:moveTo>
                  <a:cubicBezTo>
                    <a:pt x="27" y="27"/>
                    <a:pt x="26" y="27"/>
                    <a:pt x="25" y="26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1" y="13"/>
                    <a:pt x="0" y="8"/>
                    <a:pt x="2" y="5"/>
                  </a:cubicBezTo>
                  <a:cubicBezTo>
                    <a:pt x="4" y="1"/>
                    <a:pt x="9" y="0"/>
                    <a:pt x="12" y="2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6" y="16"/>
                    <a:pt x="37" y="20"/>
                    <a:pt x="35" y="23"/>
                  </a:cubicBezTo>
                  <a:cubicBezTo>
                    <a:pt x="34" y="26"/>
                    <a:pt x="31" y="27"/>
                    <a:pt x="29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6" name="Freeform 354"/>
            <p:cNvSpPr/>
            <p:nvPr>
              <p:custDataLst>
                <p:tags r:id="rId31"/>
              </p:custDataLst>
            </p:nvPr>
          </p:nvSpPr>
          <p:spPr bwMode="auto">
            <a:xfrm>
              <a:off x="6471140" y="5958393"/>
              <a:ext cx="76495" cy="28270"/>
            </a:xfrm>
            <a:custGeom>
              <a:gdLst>
                <a:gd name="T0" fmla="*/ 30 w 37"/>
                <a:gd name="T1" fmla="*/ 14 h 14"/>
                <a:gd name="T2" fmla="*/ 7 w 37"/>
                <a:gd name="T3" fmla="*/ 14 h 14"/>
                <a:gd name="T4" fmla="*/ 0 w 37"/>
                <a:gd name="T5" fmla="*/ 7 h 14"/>
                <a:gd name="T6" fmla="*/ 7 w 37"/>
                <a:gd name="T7" fmla="*/ 0 h 14"/>
                <a:gd name="T8" fmla="*/ 30 w 37"/>
                <a:gd name="T9" fmla="*/ 0 h 14"/>
                <a:gd name="T10" fmla="*/ 37 w 37"/>
                <a:gd name="T11" fmla="*/ 7 h 14"/>
                <a:gd name="T12" fmla="*/ 30 w 37"/>
                <a:gd name="T13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14">
                  <a:moveTo>
                    <a:pt x="30" y="14"/>
                  </a:moveTo>
                  <a:cubicBezTo>
                    <a:pt x="7" y="14"/>
                    <a:pt x="7" y="14"/>
                    <a:pt x="7" y="14"/>
                  </a:cubicBezTo>
                  <a:cubicBezTo>
                    <a:pt x="3" y="14"/>
                    <a:pt x="0" y="11"/>
                    <a:pt x="0" y="7"/>
                  </a:cubicBezTo>
                  <a:cubicBezTo>
                    <a:pt x="0" y="3"/>
                    <a:pt x="3" y="0"/>
                    <a:pt x="7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4" y="0"/>
                    <a:pt x="37" y="3"/>
                    <a:pt x="37" y="7"/>
                  </a:cubicBezTo>
                  <a:cubicBezTo>
                    <a:pt x="37" y="11"/>
                    <a:pt x="34" y="14"/>
                    <a:pt x="30" y="1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7" name="Freeform 355"/>
            <p:cNvSpPr/>
            <p:nvPr>
              <p:custDataLst>
                <p:tags r:id="rId32"/>
              </p:custDataLst>
            </p:nvPr>
          </p:nvSpPr>
          <p:spPr bwMode="auto">
            <a:xfrm>
              <a:off x="6446196" y="5830347"/>
              <a:ext cx="76495" cy="56539"/>
            </a:xfrm>
            <a:custGeom>
              <a:gdLst>
                <a:gd name="T0" fmla="*/ 8 w 37"/>
                <a:gd name="T1" fmla="*/ 27 h 27"/>
                <a:gd name="T2" fmla="*/ 2 w 37"/>
                <a:gd name="T3" fmla="*/ 24 h 27"/>
                <a:gd name="T4" fmla="*/ 5 w 37"/>
                <a:gd name="T5" fmla="*/ 14 h 27"/>
                <a:gd name="T6" fmla="*/ 25 w 37"/>
                <a:gd name="T7" fmla="*/ 2 h 27"/>
                <a:gd name="T8" fmla="*/ 35 w 37"/>
                <a:gd name="T9" fmla="*/ 5 h 27"/>
                <a:gd name="T10" fmla="*/ 32 w 37"/>
                <a:gd name="T11" fmla="*/ 15 h 27"/>
                <a:gd name="T12" fmla="*/ 12 w 37"/>
                <a:gd name="T13" fmla="*/ 26 h 27"/>
                <a:gd name="T14" fmla="*/ 8 w 37"/>
                <a:gd name="T15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27">
                  <a:moveTo>
                    <a:pt x="8" y="27"/>
                  </a:moveTo>
                  <a:cubicBezTo>
                    <a:pt x="6" y="27"/>
                    <a:pt x="3" y="26"/>
                    <a:pt x="2" y="24"/>
                  </a:cubicBezTo>
                  <a:cubicBezTo>
                    <a:pt x="0" y="20"/>
                    <a:pt x="1" y="16"/>
                    <a:pt x="5" y="14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8" y="0"/>
                    <a:pt x="33" y="1"/>
                    <a:pt x="35" y="5"/>
                  </a:cubicBezTo>
                  <a:cubicBezTo>
                    <a:pt x="37" y="8"/>
                    <a:pt x="35" y="13"/>
                    <a:pt x="32" y="1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1" y="27"/>
                    <a:pt x="9" y="27"/>
                    <a:pt x="8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8" name="Freeform 356"/>
            <p:cNvSpPr/>
            <p:nvPr>
              <p:custDataLst>
                <p:tags r:id="rId33"/>
              </p:custDataLst>
            </p:nvPr>
          </p:nvSpPr>
          <p:spPr bwMode="auto">
            <a:xfrm>
              <a:off x="6376353" y="5738887"/>
              <a:ext cx="59865" cy="73169"/>
            </a:xfrm>
            <a:custGeom>
              <a:gdLst>
                <a:gd name="T0" fmla="*/ 8 w 28"/>
                <a:gd name="T1" fmla="*/ 35 h 35"/>
                <a:gd name="T2" fmla="*/ 4 w 28"/>
                <a:gd name="T3" fmla="*/ 34 h 35"/>
                <a:gd name="T4" fmla="*/ 2 w 28"/>
                <a:gd name="T5" fmla="*/ 24 h 35"/>
                <a:gd name="T6" fmla="*/ 13 w 28"/>
                <a:gd name="T7" fmla="*/ 4 h 35"/>
                <a:gd name="T8" fmla="*/ 23 w 28"/>
                <a:gd name="T9" fmla="*/ 2 h 35"/>
                <a:gd name="T10" fmla="*/ 26 w 28"/>
                <a:gd name="T11" fmla="*/ 11 h 35"/>
                <a:gd name="T12" fmla="*/ 14 w 28"/>
                <a:gd name="T13" fmla="*/ 32 h 35"/>
                <a:gd name="T14" fmla="*/ 8 w 28"/>
                <a:gd name="T15" fmla="*/ 35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35">
                  <a:moveTo>
                    <a:pt x="8" y="35"/>
                  </a:moveTo>
                  <a:cubicBezTo>
                    <a:pt x="7" y="35"/>
                    <a:pt x="5" y="35"/>
                    <a:pt x="4" y="34"/>
                  </a:cubicBezTo>
                  <a:cubicBezTo>
                    <a:pt x="1" y="32"/>
                    <a:pt x="0" y="28"/>
                    <a:pt x="2" y="2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5" y="1"/>
                    <a:pt x="19" y="0"/>
                    <a:pt x="23" y="2"/>
                  </a:cubicBezTo>
                  <a:cubicBezTo>
                    <a:pt x="26" y="4"/>
                    <a:pt x="28" y="8"/>
                    <a:pt x="26" y="11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3" y="34"/>
                    <a:pt x="10" y="35"/>
                    <a:pt x="8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59" name="Freeform 357"/>
            <p:cNvSpPr>
              <a:spLocks noEditPoints="1"/>
            </p:cNvSpPr>
            <p:nvPr>
              <p:custDataLst>
                <p:tags r:id="rId34"/>
              </p:custDataLst>
            </p:nvPr>
          </p:nvSpPr>
          <p:spPr bwMode="auto">
            <a:xfrm>
              <a:off x="6146870" y="5828685"/>
              <a:ext cx="281035" cy="337574"/>
            </a:xfrm>
            <a:custGeom>
              <a:gdLst>
                <a:gd name="T0" fmla="*/ 67 w 134"/>
                <a:gd name="T1" fmla="*/ 0 h 162"/>
                <a:gd name="T2" fmla="*/ 0 w 134"/>
                <a:gd name="T3" fmla="*/ 73 h 162"/>
                <a:gd name="T4" fmla="*/ 31 w 134"/>
                <a:gd name="T5" fmla="*/ 162 h 162"/>
                <a:gd name="T6" fmla="*/ 71 w 134"/>
                <a:gd name="T7" fmla="*/ 162 h 162"/>
                <a:gd name="T8" fmla="*/ 107 w 134"/>
                <a:gd name="T9" fmla="*/ 132 h 162"/>
                <a:gd name="T10" fmla="*/ 134 w 134"/>
                <a:gd name="T11" fmla="*/ 67 h 162"/>
                <a:gd name="T12" fmla="*/ 59 w 134"/>
                <a:gd name="T13" fmla="*/ 118 h 162"/>
                <a:gd name="T14" fmla="*/ 45 w 134"/>
                <a:gd name="T15" fmla="*/ 91 h 162"/>
                <a:gd name="T16" fmla="*/ 54 w 134"/>
                <a:gd name="T17" fmla="*/ 87 h 162"/>
                <a:gd name="T18" fmla="*/ 73 w 134"/>
                <a:gd name="T19" fmla="*/ 87 h 162"/>
                <a:gd name="T20" fmla="*/ 80 w 134"/>
                <a:gd name="T21" fmla="*/ 92 h 162"/>
                <a:gd name="T22" fmla="*/ 84 w 134"/>
                <a:gd name="T23" fmla="*/ 91 h 162"/>
                <a:gd name="T24" fmla="*/ 71 w 134"/>
                <a:gd name="T25" fmla="*/ 118 h 162"/>
                <a:gd name="T26" fmla="*/ 59 w 134"/>
                <a:gd name="T27" fmla="*/ 150 h 162"/>
                <a:gd name="T28" fmla="*/ 55 w 134"/>
                <a:gd name="T29" fmla="*/ 72 h 162"/>
                <a:gd name="T30" fmla="*/ 57 w 134"/>
                <a:gd name="T31" fmla="*/ 74 h 162"/>
                <a:gd name="T32" fmla="*/ 55 w 134"/>
                <a:gd name="T33" fmla="*/ 72 h 162"/>
                <a:gd name="T34" fmla="*/ 75 w 134"/>
                <a:gd name="T35" fmla="*/ 70 h 162"/>
                <a:gd name="T36" fmla="*/ 76 w 134"/>
                <a:gd name="T37" fmla="*/ 70 h 162"/>
                <a:gd name="T38" fmla="*/ 74 w 134"/>
                <a:gd name="T39" fmla="*/ 71 h 162"/>
                <a:gd name="T40" fmla="*/ 121 w 134"/>
                <a:gd name="T41" fmla="*/ 77 h 162"/>
                <a:gd name="T42" fmla="*/ 98 w 134"/>
                <a:gd name="T43" fmla="*/ 125 h 162"/>
                <a:gd name="T44" fmla="*/ 79 w 134"/>
                <a:gd name="T45" fmla="*/ 150 h 162"/>
                <a:gd name="T46" fmla="*/ 94 w 134"/>
                <a:gd name="T47" fmla="*/ 90 h 162"/>
                <a:gd name="T48" fmla="*/ 87 w 134"/>
                <a:gd name="T49" fmla="*/ 86 h 162"/>
                <a:gd name="T50" fmla="*/ 77 w 134"/>
                <a:gd name="T51" fmla="*/ 85 h 162"/>
                <a:gd name="T52" fmla="*/ 75 w 134"/>
                <a:gd name="T53" fmla="*/ 83 h 162"/>
                <a:gd name="T54" fmla="*/ 75 w 134"/>
                <a:gd name="T55" fmla="*/ 66 h 162"/>
                <a:gd name="T56" fmla="*/ 71 w 134"/>
                <a:gd name="T57" fmla="*/ 82 h 162"/>
                <a:gd name="T58" fmla="*/ 57 w 134"/>
                <a:gd name="T59" fmla="*/ 84 h 162"/>
                <a:gd name="T60" fmla="*/ 57 w 134"/>
                <a:gd name="T61" fmla="*/ 68 h 162"/>
                <a:gd name="T62" fmla="*/ 51 w 134"/>
                <a:gd name="T63" fmla="*/ 81 h 162"/>
                <a:gd name="T64" fmla="*/ 47 w 134"/>
                <a:gd name="T65" fmla="*/ 87 h 162"/>
                <a:gd name="T66" fmla="*/ 43 w 134"/>
                <a:gd name="T67" fmla="*/ 86 h 162"/>
                <a:gd name="T68" fmla="*/ 37 w 134"/>
                <a:gd name="T69" fmla="*/ 84 h 162"/>
                <a:gd name="T70" fmla="*/ 37 w 134"/>
                <a:gd name="T71" fmla="*/ 84 h 162"/>
                <a:gd name="T72" fmla="*/ 37 w 134"/>
                <a:gd name="T73" fmla="*/ 84 h 162"/>
                <a:gd name="T74" fmla="*/ 51 w 134"/>
                <a:gd name="T75" fmla="*/ 119 h 162"/>
                <a:gd name="T76" fmla="*/ 43 w 134"/>
                <a:gd name="T77" fmla="*/ 150 h 162"/>
                <a:gd name="T78" fmla="*/ 12 w 134"/>
                <a:gd name="T79" fmla="*/ 77 h 162"/>
                <a:gd name="T80" fmla="*/ 11 w 134"/>
                <a:gd name="T81" fmla="*/ 69 h 162"/>
                <a:gd name="T82" fmla="*/ 67 w 134"/>
                <a:gd name="T83" fmla="*/ 11 h 162"/>
                <a:gd name="T84" fmla="*/ 122 w 134"/>
                <a:gd name="T85" fmla="*/ 69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4" h="162">
                  <a:moveTo>
                    <a:pt x="134" y="67"/>
                  </a:moveTo>
                  <a:cubicBezTo>
                    <a:pt x="134" y="30"/>
                    <a:pt x="104" y="0"/>
                    <a:pt x="67" y="0"/>
                  </a:cubicBezTo>
                  <a:cubicBezTo>
                    <a:pt x="30" y="0"/>
                    <a:pt x="0" y="30"/>
                    <a:pt x="0" y="67"/>
                  </a:cubicBezTo>
                  <a:cubicBezTo>
                    <a:pt x="0" y="69"/>
                    <a:pt x="0" y="71"/>
                    <a:pt x="0" y="73"/>
                  </a:cubicBezTo>
                  <a:cubicBezTo>
                    <a:pt x="0" y="74"/>
                    <a:pt x="1" y="100"/>
                    <a:pt x="26" y="132"/>
                  </a:cubicBezTo>
                  <a:cubicBezTo>
                    <a:pt x="34" y="142"/>
                    <a:pt x="31" y="162"/>
                    <a:pt x="31" y="162"/>
                  </a:cubicBezTo>
                  <a:cubicBezTo>
                    <a:pt x="41" y="162"/>
                    <a:pt x="51" y="162"/>
                    <a:pt x="62" y="162"/>
                  </a:cubicBezTo>
                  <a:cubicBezTo>
                    <a:pt x="65" y="162"/>
                    <a:pt x="68" y="162"/>
                    <a:pt x="71" y="162"/>
                  </a:cubicBezTo>
                  <a:cubicBezTo>
                    <a:pt x="82" y="162"/>
                    <a:pt x="92" y="162"/>
                    <a:pt x="102" y="162"/>
                  </a:cubicBezTo>
                  <a:cubicBezTo>
                    <a:pt x="102" y="162"/>
                    <a:pt x="99" y="142"/>
                    <a:pt x="107" y="132"/>
                  </a:cubicBezTo>
                  <a:cubicBezTo>
                    <a:pt x="132" y="100"/>
                    <a:pt x="134" y="74"/>
                    <a:pt x="133" y="73"/>
                  </a:cubicBezTo>
                  <a:cubicBezTo>
                    <a:pt x="133" y="71"/>
                    <a:pt x="134" y="69"/>
                    <a:pt x="134" y="67"/>
                  </a:cubicBezTo>
                  <a:close/>
                  <a:moveTo>
                    <a:pt x="59" y="150"/>
                  </a:moveTo>
                  <a:cubicBezTo>
                    <a:pt x="59" y="118"/>
                    <a:pt x="59" y="118"/>
                    <a:pt x="59" y="118"/>
                  </a:cubicBezTo>
                  <a:cubicBezTo>
                    <a:pt x="59" y="117"/>
                    <a:pt x="59" y="117"/>
                    <a:pt x="58" y="116"/>
                  </a:cubicBezTo>
                  <a:cubicBezTo>
                    <a:pt x="45" y="91"/>
                    <a:pt x="45" y="91"/>
                    <a:pt x="45" y="91"/>
                  </a:cubicBezTo>
                  <a:cubicBezTo>
                    <a:pt x="46" y="91"/>
                    <a:pt x="47" y="91"/>
                    <a:pt x="48" y="90"/>
                  </a:cubicBezTo>
                  <a:cubicBezTo>
                    <a:pt x="50" y="90"/>
                    <a:pt x="52" y="88"/>
                    <a:pt x="54" y="87"/>
                  </a:cubicBezTo>
                  <a:cubicBezTo>
                    <a:pt x="56" y="89"/>
                    <a:pt x="59" y="91"/>
                    <a:pt x="61" y="91"/>
                  </a:cubicBezTo>
                  <a:cubicBezTo>
                    <a:pt x="65" y="92"/>
                    <a:pt x="69" y="90"/>
                    <a:pt x="73" y="87"/>
                  </a:cubicBezTo>
                  <a:cubicBezTo>
                    <a:pt x="73" y="87"/>
                    <a:pt x="73" y="87"/>
                    <a:pt x="73" y="88"/>
                  </a:cubicBezTo>
                  <a:cubicBezTo>
                    <a:pt x="75" y="91"/>
                    <a:pt x="78" y="92"/>
                    <a:pt x="80" y="92"/>
                  </a:cubicBezTo>
                  <a:cubicBezTo>
                    <a:pt x="81" y="92"/>
                    <a:pt x="81" y="92"/>
                    <a:pt x="81" y="92"/>
                  </a:cubicBezTo>
                  <a:cubicBezTo>
                    <a:pt x="82" y="92"/>
                    <a:pt x="83" y="92"/>
                    <a:pt x="84" y="91"/>
                  </a:cubicBezTo>
                  <a:cubicBezTo>
                    <a:pt x="71" y="116"/>
                    <a:pt x="71" y="116"/>
                    <a:pt x="71" y="116"/>
                  </a:cubicBezTo>
                  <a:cubicBezTo>
                    <a:pt x="71" y="117"/>
                    <a:pt x="71" y="117"/>
                    <a:pt x="71" y="118"/>
                  </a:cubicBezTo>
                  <a:cubicBezTo>
                    <a:pt x="71" y="150"/>
                    <a:pt x="71" y="150"/>
                    <a:pt x="71" y="150"/>
                  </a:cubicBezTo>
                  <a:lnTo>
                    <a:pt x="59" y="150"/>
                  </a:lnTo>
                  <a:close/>
                  <a:moveTo>
                    <a:pt x="55" y="72"/>
                  </a:moveTo>
                  <a:cubicBezTo>
                    <a:pt x="55" y="72"/>
                    <a:pt x="55" y="72"/>
                    <a:pt x="55" y="72"/>
                  </a:cubicBezTo>
                  <a:cubicBezTo>
                    <a:pt x="55" y="72"/>
                    <a:pt x="55" y="72"/>
                    <a:pt x="56" y="72"/>
                  </a:cubicBezTo>
                  <a:cubicBezTo>
                    <a:pt x="57" y="72"/>
                    <a:pt x="57" y="72"/>
                    <a:pt x="57" y="74"/>
                  </a:cubicBezTo>
                  <a:cubicBezTo>
                    <a:pt x="57" y="75"/>
                    <a:pt x="56" y="77"/>
                    <a:pt x="55" y="80"/>
                  </a:cubicBezTo>
                  <a:cubicBezTo>
                    <a:pt x="54" y="76"/>
                    <a:pt x="54" y="73"/>
                    <a:pt x="55" y="72"/>
                  </a:cubicBezTo>
                  <a:close/>
                  <a:moveTo>
                    <a:pt x="74" y="71"/>
                  </a:moveTo>
                  <a:cubicBezTo>
                    <a:pt x="74" y="70"/>
                    <a:pt x="75" y="70"/>
                    <a:pt x="75" y="70"/>
                  </a:cubicBezTo>
                  <a:cubicBezTo>
                    <a:pt x="75" y="70"/>
                    <a:pt x="75" y="70"/>
                    <a:pt x="75" y="70"/>
                  </a:cubicBezTo>
                  <a:cubicBezTo>
                    <a:pt x="76" y="70"/>
                    <a:pt x="76" y="70"/>
                    <a:pt x="76" y="70"/>
                  </a:cubicBezTo>
                  <a:cubicBezTo>
                    <a:pt x="76" y="71"/>
                    <a:pt x="76" y="74"/>
                    <a:pt x="74" y="78"/>
                  </a:cubicBezTo>
                  <a:cubicBezTo>
                    <a:pt x="73" y="75"/>
                    <a:pt x="73" y="72"/>
                    <a:pt x="74" y="71"/>
                  </a:cubicBezTo>
                  <a:close/>
                  <a:moveTo>
                    <a:pt x="122" y="69"/>
                  </a:moveTo>
                  <a:cubicBezTo>
                    <a:pt x="121" y="77"/>
                    <a:pt x="121" y="77"/>
                    <a:pt x="121" y="77"/>
                  </a:cubicBezTo>
                  <a:cubicBezTo>
                    <a:pt x="121" y="77"/>
                    <a:pt x="121" y="77"/>
                    <a:pt x="121" y="77"/>
                  </a:cubicBezTo>
                  <a:cubicBezTo>
                    <a:pt x="120" y="84"/>
                    <a:pt x="115" y="103"/>
                    <a:pt x="98" y="125"/>
                  </a:cubicBezTo>
                  <a:cubicBezTo>
                    <a:pt x="92" y="132"/>
                    <a:pt x="90" y="142"/>
                    <a:pt x="90" y="150"/>
                  </a:cubicBezTo>
                  <a:cubicBezTo>
                    <a:pt x="79" y="150"/>
                    <a:pt x="79" y="150"/>
                    <a:pt x="79" y="150"/>
                  </a:cubicBezTo>
                  <a:cubicBezTo>
                    <a:pt x="79" y="119"/>
                    <a:pt x="79" y="119"/>
                    <a:pt x="79" y="119"/>
                  </a:cubicBezTo>
                  <a:cubicBezTo>
                    <a:pt x="94" y="90"/>
                    <a:pt x="94" y="90"/>
                    <a:pt x="94" y="90"/>
                  </a:cubicBezTo>
                  <a:cubicBezTo>
                    <a:pt x="95" y="88"/>
                    <a:pt x="94" y="85"/>
                    <a:pt x="92" y="84"/>
                  </a:cubicBezTo>
                  <a:cubicBezTo>
                    <a:pt x="90" y="83"/>
                    <a:pt x="88" y="84"/>
                    <a:pt x="87" y="86"/>
                  </a:cubicBezTo>
                  <a:cubicBezTo>
                    <a:pt x="85" y="87"/>
                    <a:pt x="83" y="88"/>
                    <a:pt x="81" y="88"/>
                  </a:cubicBezTo>
                  <a:cubicBezTo>
                    <a:pt x="79" y="88"/>
                    <a:pt x="78" y="87"/>
                    <a:pt x="77" y="85"/>
                  </a:cubicBezTo>
                  <a:cubicBezTo>
                    <a:pt x="76" y="85"/>
                    <a:pt x="76" y="84"/>
                    <a:pt x="75" y="83"/>
                  </a:cubicBezTo>
                  <a:cubicBezTo>
                    <a:pt x="75" y="83"/>
                    <a:pt x="75" y="83"/>
                    <a:pt x="75" y="83"/>
                  </a:cubicBezTo>
                  <a:cubicBezTo>
                    <a:pt x="79" y="78"/>
                    <a:pt x="81" y="72"/>
                    <a:pt x="79" y="68"/>
                  </a:cubicBezTo>
                  <a:cubicBezTo>
                    <a:pt x="79" y="66"/>
                    <a:pt x="77" y="65"/>
                    <a:pt x="75" y="66"/>
                  </a:cubicBezTo>
                  <a:cubicBezTo>
                    <a:pt x="73" y="66"/>
                    <a:pt x="71" y="67"/>
                    <a:pt x="70" y="69"/>
                  </a:cubicBezTo>
                  <a:cubicBezTo>
                    <a:pt x="69" y="72"/>
                    <a:pt x="69" y="78"/>
                    <a:pt x="71" y="82"/>
                  </a:cubicBezTo>
                  <a:cubicBezTo>
                    <a:pt x="68" y="85"/>
                    <a:pt x="65" y="88"/>
                    <a:pt x="62" y="87"/>
                  </a:cubicBezTo>
                  <a:cubicBezTo>
                    <a:pt x="60" y="87"/>
                    <a:pt x="58" y="86"/>
                    <a:pt x="57" y="84"/>
                  </a:cubicBezTo>
                  <a:cubicBezTo>
                    <a:pt x="60" y="80"/>
                    <a:pt x="61" y="77"/>
                    <a:pt x="61" y="73"/>
                  </a:cubicBezTo>
                  <a:cubicBezTo>
                    <a:pt x="61" y="71"/>
                    <a:pt x="60" y="68"/>
                    <a:pt x="57" y="68"/>
                  </a:cubicBezTo>
                  <a:cubicBezTo>
                    <a:pt x="55" y="67"/>
                    <a:pt x="53" y="68"/>
                    <a:pt x="52" y="69"/>
                  </a:cubicBezTo>
                  <a:cubicBezTo>
                    <a:pt x="49" y="72"/>
                    <a:pt x="50" y="77"/>
                    <a:pt x="51" y="81"/>
                  </a:cubicBezTo>
                  <a:cubicBezTo>
                    <a:pt x="51" y="82"/>
                    <a:pt x="51" y="83"/>
                    <a:pt x="52" y="83"/>
                  </a:cubicBezTo>
                  <a:cubicBezTo>
                    <a:pt x="50" y="85"/>
                    <a:pt x="48" y="86"/>
                    <a:pt x="47" y="87"/>
                  </a:cubicBezTo>
                  <a:cubicBezTo>
                    <a:pt x="45" y="87"/>
                    <a:pt x="44" y="87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2" y="84"/>
                    <a:pt x="40" y="83"/>
                    <a:pt x="38" y="84"/>
                  </a:cubicBezTo>
                  <a:cubicBezTo>
                    <a:pt x="38" y="84"/>
                    <a:pt x="38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5" y="85"/>
                    <a:pt x="35" y="88"/>
                    <a:pt x="36" y="90"/>
                  </a:cubicBezTo>
                  <a:cubicBezTo>
                    <a:pt x="51" y="119"/>
                    <a:pt x="51" y="119"/>
                    <a:pt x="51" y="119"/>
                  </a:cubicBezTo>
                  <a:cubicBezTo>
                    <a:pt x="51" y="150"/>
                    <a:pt x="51" y="150"/>
                    <a:pt x="51" y="150"/>
                  </a:cubicBezTo>
                  <a:cubicBezTo>
                    <a:pt x="43" y="150"/>
                    <a:pt x="43" y="150"/>
                    <a:pt x="43" y="150"/>
                  </a:cubicBezTo>
                  <a:cubicBezTo>
                    <a:pt x="43" y="142"/>
                    <a:pt x="41" y="132"/>
                    <a:pt x="36" y="125"/>
                  </a:cubicBezTo>
                  <a:cubicBezTo>
                    <a:pt x="18" y="103"/>
                    <a:pt x="13" y="84"/>
                    <a:pt x="12" y="77"/>
                  </a:cubicBezTo>
                  <a:cubicBezTo>
                    <a:pt x="12" y="77"/>
                    <a:pt x="12" y="77"/>
                    <a:pt x="12" y="77"/>
                  </a:cubicBezTo>
                  <a:cubicBezTo>
                    <a:pt x="11" y="69"/>
                    <a:pt x="11" y="69"/>
                    <a:pt x="11" y="69"/>
                  </a:cubicBezTo>
                  <a:cubicBezTo>
                    <a:pt x="11" y="68"/>
                    <a:pt x="11" y="67"/>
                    <a:pt x="11" y="67"/>
                  </a:cubicBezTo>
                  <a:cubicBezTo>
                    <a:pt x="11" y="36"/>
                    <a:pt x="36" y="11"/>
                    <a:pt x="67" y="11"/>
                  </a:cubicBezTo>
                  <a:cubicBezTo>
                    <a:pt x="97" y="11"/>
                    <a:pt x="122" y="36"/>
                    <a:pt x="122" y="67"/>
                  </a:cubicBezTo>
                  <a:cubicBezTo>
                    <a:pt x="122" y="67"/>
                    <a:pt x="122" y="68"/>
                    <a:pt x="122" y="6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60" name="Freeform 358"/>
            <p:cNvSpPr/>
            <p:nvPr>
              <p:custDataLst>
                <p:tags r:id="rId35"/>
              </p:custDataLst>
            </p:nvPr>
          </p:nvSpPr>
          <p:spPr bwMode="auto">
            <a:xfrm>
              <a:off x="6211724" y="6176235"/>
              <a:ext cx="148001" cy="84810"/>
            </a:xfrm>
            <a:custGeom>
              <a:gdLst>
                <a:gd name="T0" fmla="*/ 0 w 71"/>
                <a:gd name="T1" fmla="*/ 6 h 40"/>
                <a:gd name="T2" fmla="*/ 3 w 71"/>
                <a:gd name="T3" fmla="*/ 6 h 40"/>
                <a:gd name="T4" fmla="*/ 3 w 71"/>
                <a:gd name="T5" fmla="*/ 11 h 40"/>
                <a:gd name="T6" fmla="*/ 0 w 71"/>
                <a:gd name="T7" fmla="*/ 11 h 40"/>
                <a:gd name="T8" fmla="*/ 0 w 71"/>
                <a:gd name="T9" fmla="*/ 17 h 40"/>
                <a:gd name="T10" fmla="*/ 3 w 71"/>
                <a:gd name="T11" fmla="*/ 17 h 40"/>
                <a:gd name="T12" fmla="*/ 3 w 71"/>
                <a:gd name="T13" fmla="*/ 22 h 40"/>
                <a:gd name="T14" fmla="*/ 0 w 71"/>
                <a:gd name="T15" fmla="*/ 22 h 40"/>
                <a:gd name="T16" fmla="*/ 16 w 71"/>
                <a:gd name="T17" fmla="*/ 34 h 40"/>
                <a:gd name="T18" fmla="*/ 24 w 71"/>
                <a:gd name="T19" fmla="*/ 40 h 40"/>
                <a:gd name="T20" fmla="*/ 47 w 71"/>
                <a:gd name="T21" fmla="*/ 40 h 40"/>
                <a:gd name="T22" fmla="*/ 56 w 71"/>
                <a:gd name="T23" fmla="*/ 34 h 40"/>
                <a:gd name="T24" fmla="*/ 71 w 71"/>
                <a:gd name="T25" fmla="*/ 22 h 40"/>
                <a:gd name="T26" fmla="*/ 68 w 71"/>
                <a:gd name="T27" fmla="*/ 22 h 40"/>
                <a:gd name="T28" fmla="*/ 68 w 71"/>
                <a:gd name="T29" fmla="*/ 17 h 40"/>
                <a:gd name="T30" fmla="*/ 71 w 71"/>
                <a:gd name="T31" fmla="*/ 17 h 40"/>
                <a:gd name="T32" fmla="*/ 71 w 71"/>
                <a:gd name="T33" fmla="*/ 11 h 40"/>
                <a:gd name="T34" fmla="*/ 68 w 71"/>
                <a:gd name="T35" fmla="*/ 11 h 40"/>
                <a:gd name="T36" fmla="*/ 68 w 71"/>
                <a:gd name="T37" fmla="*/ 6 h 40"/>
                <a:gd name="T38" fmla="*/ 71 w 71"/>
                <a:gd name="T39" fmla="*/ 6 h 40"/>
                <a:gd name="T40" fmla="*/ 71 w 71"/>
                <a:gd name="T41" fmla="*/ 0 h 40"/>
                <a:gd name="T42" fmla="*/ 0 w 71"/>
                <a:gd name="T43" fmla="*/ 0 h 40"/>
                <a:gd name="T44" fmla="*/ 0 w 71"/>
                <a:gd name="T45" fmla="*/ 6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1" h="40">
                  <a:moveTo>
                    <a:pt x="0" y="6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1" y="28"/>
                    <a:pt x="7" y="34"/>
                    <a:pt x="16" y="34"/>
                  </a:cubicBezTo>
                  <a:cubicBezTo>
                    <a:pt x="17" y="38"/>
                    <a:pt x="20" y="40"/>
                    <a:pt x="24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51" y="40"/>
                    <a:pt x="54" y="38"/>
                    <a:pt x="56" y="34"/>
                  </a:cubicBezTo>
                  <a:cubicBezTo>
                    <a:pt x="64" y="34"/>
                    <a:pt x="70" y="28"/>
                    <a:pt x="71" y="22"/>
                  </a:cubicBezTo>
                  <a:cubicBezTo>
                    <a:pt x="68" y="22"/>
                    <a:pt x="68" y="22"/>
                    <a:pt x="68" y="22"/>
                  </a:cubicBezTo>
                  <a:cubicBezTo>
                    <a:pt x="68" y="17"/>
                    <a:pt x="68" y="17"/>
                    <a:pt x="68" y="17"/>
                  </a:cubicBezTo>
                  <a:cubicBezTo>
                    <a:pt x="71" y="17"/>
                    <a:pt x="71" y="17"/>
                    <a:pt x="71" y="17"/>
                  </a:cubicBezTo>
                  <a:cubicBezTo>
                    <a:pt x="71" y="11"/>
                    <a:pt x="71" y="11"/>
                    <a:pt x="71" y="11"/>
                  </a:cubicBezTo>
                  <a:cubicBezTo>
                    <a:pt x="68" y="11"/>
                    <a:pt x="68" y="11"/>
                    <a:pt x="68" y="11"/>
                  </a:cubicBezTo>
                  <a:cubicBezTo>
                    <a:pt x="68" y="6"/>
                    <a:pt x="68" y="6"/>
                    <a:pt x="68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6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371" name="组合 370"/>
          <p:cNvGrpSpPr/>
          <p:nvPr>
            <p:custDataLst>
              <p:tags r:id="rId36"/>
            </p:custDataLst>
          </p:nvPr>
        </p:nvGrpSpPr>
        <p:grpSpPr>
          <a:xfrm>
            <a:off x="7924165" y="3992245"/>
            <a:ext cx="479425" cy="449580"/>
            <a:chOff x="3747270" y="4406884"/>
            <a:chExt cx="508855" cy="583688"/>
          </a:xfrm>
          <a:solidFill>
            <a:srgbClr val="FFFFFF"/>
          </a:solidFill>
        </p:grpSpPr>
        <p:sp>
          <p:nvSpPr>
            <p:cNvPr id="104" name="Oval 302"/>
            <p:cNvSpPr>
              <a:spLocks noChangeArrowheads="1"/>
            </p:cNvSpPr>
            <p:nvPr>
              <p:custDataLst>
                <p:tags r:id="rId37"/>
              </p:custDataLst>
            </p:nvPr>
          </p:nvSpPr>
          <p:spPr bwMode="auto">
            <a:xfrm>
              <a:off x="3868663" y="4406884"/>
              <a:ext cx="89798" cy="113079"/>
            </a:xfrm>
            <a:prstGeom prst="ellipse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5" name="Freeform 303"/>
            <p:cNvSpPr>
              <a:spLocks noEditPoints="1"/>
            </p:cNvSpPr>
            <p:nvPr>
              <p:custDataLst>
                <p:tags r:id="rId38"/>
              </p:custDataLst>
            </p:nvPr>
          </p:nvSpPr>
          <p:spPr bwMode="auto">
            <a:xfrm>
              <a:off x="3747270" y="4529941"/>
              <a:ext cx="325933" cy="460631"/>
            </a:xfrm>
            <a:custGeom>
              <a:gdLst>
                <a:gd name="T0" fmla="*/ 156 w 156"/>
                <a:gd name="T1" fmla="*/ 34 h 221"/>
                <a:gd name="T2" fmla="*/ 155 w 156"/>
                <a:gd name="T3" fmla="*/ 33 h 221"/>
                <a:gd name="T4" fmla="*/ 148 w 156"/>
                <a:gd name="T5" fmla="*/ 27 h 221"/>
                <a:gd name="T6" fmla="*/ 116 w 156"/>
                <a:gd name="T7" fmla="*/ 4 h 221"/>
                <a:gd name="T8" fmla="*/ 109 w 156"/>
                <a:gd name="T9" fmla="*/ 1 h 221"/>
                <a:gd name="T10" fmla="*/ 98 w 156"/>
                <a:gd name="T11" fmla="*/ 1 h 221"/>
                <a:gd name="T12" fmla="*/ 96 w 156"/>
                <a:gd name="T13" fmla="*/ 14 h 221"/>
                <a:gd name="T14" fmla="*/ 87 w 156"/>
                <a:gd name="T15" fmla="*/ 55 h 221"/>
                <a:gd name="T16" fmla="*/ 87 w 156"/>
                <a:gd name="T17" fmla="*/ 9 h 221"/>
                <a:gd name="T18" fmla="*/ 75 w 156"/>
                <a:gd name="T19" fmla="*/ 0 h 221"/>
                <a:gd name="T20" fmla="*/ 74 w 156"/>
                <a:gd name="T21" fmla="*/ 11 h 221"/>
                <a:gd name="T22" fmla="*/ 58 w 156"/>
                <a:gd name="T23" fmla="*/ 23 h 221"/>
                <a:gd name="T24" fmla="*/ 52 w 156"/>
                <a:gd name="T25" fmla="*/ 9 h 221"/>
                <a:gd name="T26" fmla="*/ 61 w 156"/>
                <a:gd name="T27" fmla="*/ 0 h 221"/>
                <a:gd name="T28" fmla="*/ 49 w 156"/>
                <a:gd name="T29" fmla="*/ 2 h 221"/>
                <a:gd name="T30" fmla="*/ 3 w 156"/>
                <a:gd name="T31" fmla="*/ 46 h 221"/>
                <a:gd name="T32" fmla="*/ 3 w 156"/>
                <a:gd name="T33" fmla="*/ 46 h 221"/>
                <a:gd name="T34" fmla="*/ 1 w 156"/>
                <a:gd name="T35" fmla="*/ 62 h 221"/>
                <a:gd name="T36" fmla="*/ 2 w 156"/>
                <a:gd name="T37" fmla="*/ 62 h 221"/>
                <a:gd name="T38" fmla="*/ 3 w 156"/>
                <a:gd name="T39" fmla="*/ 64 h 221"/>
                <a:gd name="T40" fmla="*/ 7 w 156"/>
                <a:gd name="T41" fmla="*/ 73 h 221"/>
                <a:gd name="T42" fmla="*/ 26 w 156"/>
                <a:gd name="T43" fmla="*/ 109 h 221"/>
                <a:gd name="T44" fmla="*/ 42 w 156"/>
                <a:gd name="T45" fmla="*/ 116 h 221"/>
                <a:gd name="T46" fmla="*/ 45 w 156"/>
                <a:gd name="T47" fmla="*/ 117 h 221"/>
                <a:gd name="T48" fmla="*/ 78 w 156"/>
                <a:gd name="T49" fmla="*/ 221 h 221"/>
                <a:gd name="T50" fmla="*/ 72 w 156"/>
                <a:gd name="T51" fmla="*/ 142 h 221"/>
                <a:gd name="T52" fmla="*/ 115 w 156"/>
                <a:gd name="T53" fmla="*/ 43 h 221"/>
                <a:gd name="T54" fmla="*/ 121 w 156"/>
                <a:gd name="T55" fmla="*/ 40 h 221"/>
                <a:gd name="T56" fmla="*/ 97 w 156"/>
                <a:gd name="T57" fmla="*/ 58 h 221"/>
                <a:gd name="T58" fmla="*/ 115 w 156"/>
                <a:gd name="T59" fmla="*/ 43 h 221"/>
                <a:gd name="T60" fmla="*/ 39 w 156"/>
                <a:gd name="T61" fmla="*/ 72 h 221"/>
                <a:gd name="T62" fmla="*/ 30 w 156"/>
                <a:gd name="T63" fmla="*/ 56 h 221"/>
                <a:gd name="T64" fmla="*/ 43 w 156"/>
                <a:gd name="T65" fmla="*/ 78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6" h="221">
                  <a:moveTo>
                    <a:pt x="155" y="54"/>
                  </a:moveTo>
                  <a:cubicBezTo>
                    <a:pt x="155" y="45"/>
                    <a:pt x="156" y="31"/>
                    <a:pt x="156" y="34"/>
                  </a:cubicBezTo>
                  <a:cubicBezTo>
                    <a:pt x="156" y="34"/>
                    <a:pt x="156" y="34"/>
                    <a:pt x="156" y="34"/>
                  </a:cubicBezTo>
                  <a:cubicBezTo>
                    <a:pt x="155" y="33"/>
                    <a:pt x="155" y="33"/>
                    <a:pt x="155" y="33"/>
                  </a:cubicBezTo>
                  <a:cubicBezTo>
                    <a:pt x="153" y="31"/>
                    <a:pt x="153" y="31"/>
                    <a:pt x="153" y="31"/>
                  </a:cubicBezTo>
                  <a:cubicBezTo>
                    <a:pt x="148" y="27"/>
                    <a:pt x="148" y="27"/>
                    <a:pt x="148" y="27"/>
                  </a:cubicBezTo>
                  <a:cubicBezTo>
                    <a:pt x="137" y="20"/>
                    <a:pt x="137" y="20"/>
                    <a:pt x="137" y="20"/>
                  </a:cubicBezTo>
                  <a:cubicBezTo>
                    <a:pt x="116" y="4"/>
                    <a:pt x="116" y="4"/>
                    <a:pt x="116" y="4"/>
                  </a:cubicBezTo>
                  <a:cubicBezTo>
                    <a:pt x="114" y="2"/>
                    <a:pt x="111" y="2"/>
                    <a:pt x="109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5" y="1"/>
                    <a:pt x="101" y="1"/>
                    <a:pt x="98" y="0"/>
                  </a:cubicBezTo>
                  <a:cubicBezTo>
                    <a:pt x="98" y="1"/>
                    <a:pt x="98" y="1"/>
                    <a:pt x="98" y="1"/>
                  </a:cubicBezTo>
                  <a:cubicBezTo>
                    <a:pt x="107" y="9"/>
                    <a:pt x="107" y="9"/>
                    <a:pt x="107" y="9"/>
                  </a:cubicBezTo>
                  <a:cubicBezTo>
                    <a:pt x="96" y="14"/>
                    <a:pt x="96" y="14"/>
                    <a:pt x="96" y="14"/>
                  </a:cubicBezTo>
                  <a:cubicBezTo>
                    <a:pt x="101" y="23"/>
                    <a:pt x="101" y="23"/>
                    <a:pt x="101" y="23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5" y="11"/>
                    <a:pt x="85" y="11"/>
                    <a:pt x="85" y="11"/>
                  </a:cubicBezTo>
                  <a:cubicBezTo>
                    <a:pt x="87" y="9"/>
                    <a:pt x="87" y="9"/>
                    <a:pt x="87" y="9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2" y="9"/>
                    <a:pt x="72" y="9"/>
                    <a:pt x="72" y="9"/>
                  </a:cubicBezTo>
                  <a:cubicBezTo>
                    <a:pt x="74" y="11"/>
                    <a:pt x="74" y="11"/>
                    <a:pt x="74" y="11"/>
                  </a:cubicBezTo>
                  <a:cubicBezTo>
                    <a:pt x="72" y="55"/>
                    <a:pt x="72" y="55"/>
                    <a:pt x="72" y="55"/>
                  </a:cubicBezTo>
                  <a:cubicBezTo>
                    <a:pt x="58" y="23"/>
                    <a:pt x="58" y="23"/>
                    <a:pt x="58" y="23"/>
                  </a:cubicBezTo>
                  <a:cubicBezTo>
                    <a:pt x="63" y="14"/>
                    <a:pt x="63" y="14"/>
                    <a:pt x="63" y="14"/>
                  </a:cubicBezTo>
                  <a:cubicBezTo>
                    <a:pt x="52" y="9"/>
                    <a:pt x="52" y="9"/>
                    <a:pt x="52" y="9"/>
                  </a:cubicBezTo>
                  <a:cubicBezTo>
                    <a:pt x="61" y="1"/>
                    <a:pt x="61" y="1"/>
                    <a:pt x="61" y="1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58" y="1"/>
                    <a:pt x="54" y="1"/>
                    <a:pt x="50" y="1"/>
                  </a:cubicBezTo>
                  <a:cubicBezTo>
                    <a:pt x="50" y="1"/>
                    <a:pt x="50" y="1"/>
                    <a:pt x="49" y="2"/>
                  </a:cubicBezTo>
                  <a:cubicBezTo>
                    <a:pt x="46" y="2"/>
                    <a:pt x="43" y="3"/>
                    <a:pt x="40" y="6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3" y="46"/>
                    <a:pt x="3" y="46"/>
                    <a:pt x="3" y="46"/>
                  </a:cubicBezTo>
                  <a:cubicBezTo>
                    <a:pt x="0" y="77"/>
                    <a:pt x="2" y="55"/>
                    <a:pt x="1" y="62"/>
                  </a:cubicBezTo>
                  <a:cubicBezTo>
                    <a:pt x="1" y="62"/>
                    <a:pt x="1" y="62"/>
                    <a:pt x="1" y="62"/>
                  </a:cubicBezTo>
                  <a:cubicBezTo>
                    <a:pt x="1" y="62"/>
                    <a:pt x="1" y="62"/>
                    <a:pt x="1" y="62"/>
                  </a:cubicBezTo>
                  <a:cubicBezTo>
                    <a:pt x="2" y="62"/>
                    <a:pt x="2" y="62"/>
                    <a:pt x="2" y="62"/>
                  </a:cubicBezTo>
                  <a:cubicBezTo>
                    <a:pt x="2" y="63"/>
                    <a:pt x="2" y="63"/>
                    <a:pt x="2" y="63"/>
                  </a:cubicBezTo>
                  <a:cubicBezTo>
                    <a:pt x="3" y="64"/>
                    <a:pt x="3" y="64"/>
                    <a:pt x="3" y="64"/>
                  </a:cubicBezTo>
                  <a:cubicBezTo>
                    <a:pt x="4" y="67"/>
                    <a:pt x="4" y="67"/>
                    <a:pt x="4" y="67"/>
                  </a:cubicBezTo>
                  <a:cubicBezTo>
                    <a:pt x="7" y="73"/>
                    <a:pt x="7" y="73"/>
                    <a:pt x="7" y="73"/>
                  </a:cubicBezTo>
                  <a:cubicBezTo>
                    <a:pt x="13" y="85"/>
                    <a:pt x="13" y="85"/>
                    <a:pt x="13" y="85"/>
                  </a:cubicBezTo>
                  <a:cubicBezTo>
                    <a:pt x="26" y="109"/>
                    <a:pt x="26" y="109"/>
                    <a:pt x="26" y="109"/>
                  </a:cubicBezTo>
                  <a:cubicBezTo>
                    <a:pt x="31" y="107"/>
                    <a:pt x="37" y="104"/>
                    <a:pt x="42" y="101"/>
                  </a:cubicBezTo>
                  <a:cubicBezTo>
                    <a:pt x="42" y="106"/>
                    <a:pt x="42" y="111"/>
                    <a:pt x="42" y="116"/>
                  </a:cubicBezTo>
                  <a:cubicBezTo>
                    <a:pt x="42" y="116"/>
                    <a:pt x="42" y="117"/>
                    <a:pt x="42" y="117"/>
                  </a:cubicBezTo>
                  <a:cubicBezTo>
                    <a:pt x="43" y="117"/>
                    <a:pt x="44" y="117"/>
                    <a:pt x="45" y="117"/>
                  </a:cubicBezTo>
                  <a:cubicBezTo>
                    <a:pt x="48" y="221"/>
                    <a:pt x="48" y="221"/>
                    <a:pt x="48" y="221"/>
                  </a:cubicBezTo>
                  <a:cubicBezTo>
                    <a:pt x="78" y="221"/>
                    <a:pt x="78" y="221"/>
                    <a:pt x="78" y="221"/>
                  </a:cubicBezTo>
                  <a:cubicBezTo>
                    <a:pt x="78" y="208"/>
                    <a:pt x="78" y="191"/>
                    <a:pt x="78" y="174"/>
                  </a:cubicBezTo>
                  <a:cubicBezTo>
                    <a:pt x="74" y="164"/>
                    <a:pt x="72" y="153"/>
                    <a:pt x="72" y="142"/>
                  </a:cubicBezTo>
                  <a:cubicBezTo>
                    <a:pt x="72" y="95"/>
                    <a:pt x="109" y="57"/>
                    <a:pt x="155" y="54"/>
                  </a:cubicBezTo>
                  <a:close/>
                  <a:moveTo>
                    <a:pt x="115" y="43"/>
                  </a:moveTo>
                  <a:cubicBezTo>
                    <a:pt x="115" y="40"/>
                    <a:pt x="115" y="38"/>
                    <a:pt x="115" y="35"/>
                  </a:cubicBezTo>
                  <a:cubicBezTo>
                    <a:pt x="121" y="40"/>
                    <a:pt x="121" y="40"/>
                    <a:pt x="121" y="40"/>
                  </a:cubicBezTo>
                  <a:cubicBezTo>
                    <a:pt x="124" y="43"/>
                    <a:pt x="124" y="43"/>
                    <a:pt x="124" y="43"/>
                  </a:cubicBezTo>
                  <a:cubicBezTo>
                    <a:pt x="97" y="58"/>
                    <a:pt x="97" y="58"/>
                    <a:pt x="97" y="58"/>
                  </a:cubicBezTo>
                  <a:cubicBezTo>
                    <a:pt x="95" y="54"/>
                    <a:pt x="95" y="54"/>
                    <a:pt x="95" y="54"/>
                  </a:cubicBezTo>
                  <a:lnTo>
                    <a:pt x="115" y="43"/>
                  </a:lnTo>
                  <a:close/>
                  <a:moveTo>
                    <a:pt x="43" y="78"/>
                  </a:moveTo>
                  <a:cubicBezTo>
                    <a:pt x="39" y="72"/>
                    <a:pt x="39" y="72"/>
                    <a:pt x="39" y="72"/>
                  </a:cubicBezTo>
                  <a:cubicBezTo>
                    <a:pt x="32" y="60"/>
                    <a:pt x="32" y="60"/>
                    <a:pt x="32" y="60"/>
                  </a:cubicBezTo>
                  <a:cubicBezTo>
                    <a:pt x="30" y="56"/>
                    <a:pt x="30" y="56"/>
                    <a:pt x="30" y="56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3" y="53"/>
                    <a:pt x="43" y="65"/>
                    <a:pt x="43" y="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6" name="Freeform 304"/>
            <p:cNvSpPr/>
            <p:nvPr>
              <p:custDataLst>
                <p:tags r:id="rId39"/>
              </p:custDataLst>
            </p:nvPr>
          </p:nvSpPr>
          <p:spPr bwMode="auto">
            <a:xfrm>
              <a:off x="3920214" y="4912413"/>
              <a:ext cx="64855" cy="78158"/>
            </a:xfrm>
            <a:custGeom>
              <a:gdLst>
                <a:gd name="T0" fmla="*/ 0 w 31"/>
                <a:gd name="T1" fmla="*/ 0 h 37"/>
                <a:gd name="T2" fmla="*/ 1 w 31"/>
                <a:gd name="T3" fmla="*/ 37 h 37"/>
                <a:gd name="T4" fmla="*/ 31 w 31"/>
                <a:gd name="T5" fmla="*/ 37 h 37"/>
                <a:gd name="T6" fmla="*/ 31 w 31"/>
                <a:gd name="T7" fmla="*/ 33 h 37"/>
                <a:gd name="T8" fmla="*/ 0 w 31"/>
                <a:gd name="T9" fmla="*/ 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7">
                  <a:moveTo>
                    <a:pt x="0" y="0"/>
                  </a:moveTo>
                  <a:cubicBezTo>
                    <a:pt x="1" y="37"/>
                    <a:pt x="1" y="37"/>
                    <a:pt x="1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6"/>
                    <a:pt x="31" y="35"/>
                    <a:pt x="31" y="33"/>
                  </a:cubicBezTo>
                  <a:cubicBezTo>
                    <a:pt x="18" y="25"/>
                    <a:pt x="7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7" name="Freeform 305"/>
            <p:cNvSpPr/>
            <p:nvPr>
              <p:custDataLst>
                <p:tags r:id="rId40"/>
              </p:custDataLst>
            </p:nvPr>
          </p:nvSpPr>
          <p:spPr bwMode="auto">
            <a:xfrm>
              <a:off x="4066552" y="4652997"/>
              <a:ext cx="56539" cy="44899"/>
            </a:xfrm>
            <a:custGeom>
              <a:gdLst>
                <a:gd name="T0" fmla="*/ 29 w 34"/>
                <a:gd name="T1" fmla="*/ 0 h 27"/>
                <a:gd name="T2" fmla="*/ 24 w 34"/>
                <a:gd name="T3" fmla="*/ 0 h 27"/>
                <a:gd name="T4" fmla="*/ 10 w 34"/>
                <a:gd name="T5" fmla="*/ 0 h 27"/>
                <a:gd name="T6" fmla="*/ 4 w 34"/>
                <a:gd name="T7" fmla="*/ 0 h 27"/>
                <a:gd name="T8" fmla="*/ 0 w 34"/>
                <a:gd name="T9" fmla="*/ 27 h 27"/>
                <a:gd name="T10" fmla="*/ 10 w 34"/>
                <a:gd name="T11" fmla="*/ 27 h 27"/>
                <a:gd name="T12" fmla="*/ 24 w 34"/>
                <a:gd name="T13" fmla="*/ 27 h 27"/>
                <a:gd name="T14" fmla="*/ 34 w 34"/>
                <a:gd name="T15" fmla="*/ 27 h 27"/>
                <a:gd name="T16" fmla="*/ 29 w 34"/>
                <a:gd name="T17" fmla="*/ 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27">
                  <a:moveTo>
                    <a:pt x="29" y="0"/>
                  </a:moveTo>
                  <a:lnTo>
                    <a:pt x="24" y="0"/>
                  </a:lnTo>
                  <a:lnTo>
                    <a:pt x="10" y="0"/>
                  </a:lnTo>
                  <a:lnTo>
                    <a:pt x="4" y="0"/>
                  </a:lnTo>
                  <a:lnTo>
                    <a:pt x="0" y="27"/>
                  </a:lnTo>
                  <a:lnTo>
                    <a:pt x="10" y="27"/>
                  </a:lnTo>
                  <a:lnTo>
                    <a:pt x="24" y="27"/>
                  </a:lnTo>
                  <a:lnTo>
                    <a:pt x="34" y="27"/>
                  </a:lnTo>
                  <a:lnTo>
                    <a:pt x="2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8" name="Freeform 306"/>
            <p:cNvSpPr/>
            <p:nvPr>
              <p:custDataLst>
                <p:tags r:id="rId41"/>
              </p:custDataLst>
            </p:nvPr>
          </p:nvSpPr>
          <p:spPr bwMode="auto">
            <a:xfrm>
              <a:off x="3991720" y="4662974"/>
              <a:ext cx="64855" cy="63191"/>
            </a:xfrm>
            <a:custGeom>
              <a:gdLst>
                <a:gd name="T0" fmla="*/ 21 w 39"/>
                <a:gd name="T1" fmla="*/ 0 h 38"/>
                <a:gd name="T2" fmla="*/ 16 w 39"/>
                <a:gd name="T3" fmla="*/ 3 h 38"/>
                <a:gd name="T4" fmla="*/ 5 w 39"/>
                <a:gd name="T5" fmla="*/ 9 h 38"/>
                <a:gd name="T6" fmla="*/ 0 w 39"/>
                <a:gd name="T7" fmla="*/ 13 h 38"/>
                <a:gd name="T8" fmla="*/ 10 w 39"/>
                <a:gd name="T9" fmla="*/ 38 h 38"/>
                <a:gd name="T10" fmla="*/ 17 w 39"/>
                <a:gd name="T11" fmla="*/ 33 h 38"/>
                <a:gd name="T12" fmla="*/ 30 w 39"/>
                <a:gd name="T13" fmla="*/ 25 h 38"/>
                <a:gd name="T14" fmla="*/ 39 w 39"/>
                <a:gd name="T15" fmla="*/ 20 h 38"/>
                <a:gd name="T16" fmla="*/ 21 w 39"/>
                <a:gd name="T17" fmla="*/ 0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" h="38">
                  <a:moveTo>
                    <a:pt x="21" y="0"/>
                  </a:moveTo>
                  <a:lnTo>
                    <a:pt x="16" y="3"/>
                  </a:lnTo>
                  <a:lnTo>
                    <a:pt x="5" y="9"/>
                  </a:lnTo>
                  <a:lnTo>
                    <a:pt x="0" y="13"/>
                  </a:lnTo>
                  <a:lnTo>
                    <a:pt x="10" y="38"/>
                  </a:lnTo>
                  <a:lnTo>
                    <a:pt x="17" y="33"/>
                  </a:lnTo>
                  <a:lnTo>
                    <a:pt x="30" y="25"/>
                  </a:lnTo>
                  <a:lnTo>
                    <a:pt x="39" y="20"/>
                  </a:lnTo>
                  <a:lnTo>
                    <a:pt x="21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09" name="Freeform 307"/>
            <p:cNvSpPr/>
            <p:nvPr>
              <p:custDataLst>
                <p:tags r:id="rId42"/>
              </p:custDataLst>
            </p:nvPr>
          </p:nvSpPr>
          <p:spPr bwMode="auto">
            <a:xfrm>
              <a:off x="3935180" y="4712862"/>
              <a:ext cx="63191" cy="64855"/>
            </a:xfrm>
            <a:custGeom>
              <a:gdLst>
                <a:gd name="T0" fmla="*/ 13 w 38"/>
                <a:gd name="T1" fmla="*/ 0 h 39"/>
                <a:gd name="T2" fmla="*/ 9 w 38"/>
                <a:gd name="T3" fmla="*/ 5 h 39"/>
                <a:gd name="T4" fmla="*/ 3 w 38"/>
                <a:gd name="T5" fmla="*/ 18 h 39"/>
                <a:gd name="T6" fmla="*/ 0 w 38"/>
                <a:gd name="T7" fmla="*/ 23 h 39"/>
                <a:gd name="T8" fmla="*/ 20 w 38"/>
                <a:gd name="T9" fmla="*/ 39 h 39"/>
                <a:gd name="T10" fmla="*/ 25 w 38"/>
                <a:gd name="T11" fmla="*/ 31 h 39"/>
                <a:gd name="T12" fmla="*/ 33 w 38"/>
                <a:gd name="T13" fmla="*/ 19 h 39"/>
                <a:gd name="T14" fmla="*/ 38 w 38"/>
                <a:gd name="T15" fmla="*/ 10 h 39"/>
                <a:gd name="T16" fmla="*/ 13 w 38"/>
                <a:gd name="T17" fmla="*/ 0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8" h="39">
                  <a:moveTo>
                    <a:pt x="13" y="0"/>
                  </a:moveTo>
                  <a:lnTo>
                    <a:pt x="9" y="5"/>
                  </a:lnTo>
                  <a:lnTo>
                    <a:pt x="3" y="18"/>
                  </a:lnTo>
                  <a:lnTo>
                    <a:pt x="0" y="23"/>
                  </a:lnTo>
                  <a:lnTo>
                    <a:pt x="20" y="39"/>
                  </a:lnTo>
                  <a:lnTo>
                    <a:pt x="25" y="31"/>
                  </a:lnTo>
                  <a:lnTo>
                    <a:pt x="33" y="19"/>
                  </a:lnTo>
                  <a:lnTo>
                    <a:pt x="38" y="10"/>
                  </a:lnTo>
                  <a:lnTo>
                    <a:pt x="1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0" name="Freeform 308"/>
            <p:cNvSpPr/>
            <p:nvPr>
              <p:custDataLst>
                <p:tags r:id="rId43"/>
              </p:custDataLst>
            </p:nvPr>
          </p:nvSpPr>
          <p:spPr bwMode="auto">
            <a:xfrm>
              <a:off x="3918551" y="4787694"/>
              <a:ext cx="43236" cy="54877"/>
            </a:xfrm>
            <a:custGeom>
              <a:gdLst>
                <a:gd name="T0" fmla="*/ 0 w 26"/>
                <a:gd name="T1" fmla="*/ 4 h 33"/>
                <a:gd name="T2" fmla="*/ 0 w 26"/>
                <a:gd name="T3" fmla="*/ 10 h 33"/>
                <a:gd name="T4" fmla="*/ 0 w 26"/>
                <a:gd name="T5" fmla="*/ 24 h 33"/>
                <a:gd name="T6" fmla="*/ 0 w 26"/>
                <a:gd name="T7" fmla="*/ 29 h 33"/>
                <a:gd name="T8" fmla="*/ 26 w 26"/>
                <a:gd name="T9" fmla="*/ 33 h 33"/>
                <a:gd name="T10" fmla="*/ 26 w 26"/>
                <a:gd name="T11" fmla="*/ 24 h 33"/>
                <a:gd name="T12" fmla="*/ 26 w 26"/>
                <a:gd name="T13" fmla="*/ 10 h 33"/>
                <a:gd name="T14" fmla="*/ 26 w 26"/>
                <a:gd name="T15" fmla="*/ 0 h 33"/>
                <a:gd name="T16" fmla="*/ 0 w 26"/>
                <a:gd name="T17" fmla="*/ 4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6" h="33">
                  <a:moveTo>
                    <a:pt x="0" y="4"/>
                  </a:moveTo>
                  <a:lnTo>
                    <a:pt x="0" y="10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26" y="33"/>
                  </a:lnTo>
                  <a:lnTo>
                    <a:pt x="26" y="24"/>
                  </a:lnTo>
                  <a:lnTo>
                    <a:pt x="26" y="10"/>
                  </a:lnTo>
                  <a:lnTo>
                    <a:pt x="26" y="0"/>
                  </a:lnTo>
                  <a:lnTo>
                    <a:pt x="0" y="4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1" name="Freeform 309"/>
            <p:cNvSpPr/>
            <p:nvPr>
              <p:custDataLst>
                <p:tags r:id="rId44"/>
              </p:custDataLst>
            </p:nvPr>
          </p:nvSpPr>
          <p:spPr bwMode="auto">
            <a:xfrm>
              <a:off x="3928529" y="4854211"/>
              <a:ext cx="61529" cy="64855"/>
            </a:xfrm>
            <a:custGeom>
              <a:gdLst>
                <a:gd name="T0" fmla="*/ 0 w 37"/>
                <a:gd name="T1" fmla="*/ 17 h 39"/>
                <a:gd name="T2" fmla="*/ 3 w 37"/>
                <a:gd name="T3" fmla="*/ 22 h 39"/>
                <a:gd name="T4" fmla="*/ 9 w 37"/>
                <a:gd name="T5" fmla="*/ 34 h 39"/>
                <a:gd name="T6" fmla="*/ 12 w 37"/>
                <a:gd name="T7" fmla="*/ 39 h 39"/>
                <a:gd name="T8" fmla="*/ 37 w 37"/>
                <a:gd name="T9" fmla="*/ 29 h 39"/>
                <a:gd name="T10" fmla="*/ 33 w 37"/>
                <a:gd name="T11" fmla="*/ 20 h 39"/>
                <a:gd name="T12" fmla="*/ 25 w 37"/>
                <a:gd name="T13" fmla="*/ 9 h 39"/>
                <a:gd name="T14" fmla="*/ 20 w 37"/>
                <a:gd name="T15" fmla="*/ 0 h 39"/>
                <a:gd name="T16" fmla="*/ 0 w 37"/>
                <a:gd name="T17" fmla="*/ 17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9">
                  <a:moveTo>
                    <a:pt x="0" y="17"/>
                  </a:moveTo>
                  <a:lnTo>
                    <a:pt x="3" y="22"/>
                  </a:lnTo>
                  <a:lnTo>
                    <a:pt x="9" y="34"/>
                  </a:lnTo>
                  <a:lnTo>
                    <a:pt x="12" y="39"/>
                  </a:lnTo>
                  <a:lnTo>
                    <a:pt x="37" y="29"/>
                  </a:lnTo>
                  <a:lnTo>
                    <a:pt x="33" y="20"/>
                  </a:lnTo>
                  <a:lnTo>
                    <a:pt x="25" y="9"/>
                  </a:lnTo>
                  <a:lnTo>
                    <a:pt x="20" y="0"/>
                  </a:lnTo>
                  <a:lnTo>
                    <a:pt x="0" y="17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2" name="Freeform 310"/>
            <p:cNvSpPr/>
            <p:nvPr>
              <p:custDataLst>
                <p:tags r:id="rId45"/>
              </p:custDataLst>
            </p:nvPr>
          </p:nvSpPr>
          <p:spPr bwMode="auto">
            <a:xfrm>
              <a:off x="3978416" y="4912413"/>
              <a:ext cx="64855" cy="63191"/>
            </a:xfrm>
            <a:custGeom>
              <a:gdLst>
                <a:gd name="T0" fmla="*/ 0 w 39"/>
                <a:gd name="T1" fmla="*/ 26 h 38"/>
                <a:gd name="T2" fmla="*/ 5 w 39"/>
                <a:gd name="T3" fmla="*/ 28 h 38"/>
                <a:gd name="T4" fmla="*/ 18 w 39"/>
                <a:gd name="T5" fmla="*/ 36 h 38"/>
                <a:gd name="T6" fmla="*/ 23 w 39"/>
                <a:gd name="T7" fmla="*/ 38 h 38"/>
                <a:gd name="T8" fmla="*/ 39 w 39"/>
                <a:gd name="T9" fmla="*/ 17 h 38"/>
                <a:gd name="T10" fmla="*/ 30 w 39"/>
                <a:gd name="T11" fmla="*/ 12 h 38"/>
                <a:gd name="T12" fmla="*/ 19 w 39"/>
                <a:gd name="T13" fmla="*/ 6 h 38"/>
                <a:gd name="T14" fmla="*/ 10 w 39"/>
                <a:gd name="T15" fmla="*/ 0 h 38"/>
                <a:gd name="T16" fmla="*/ 0 w 39"/>
                <a:gd name="T17" fmla="*/ 26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" h="38">
                  <a:moveTo>
                    <a:pt x="0" y="26"/>
                  </a:moveTo>
                  <a:lnTo>
                    <a:pt x="5" y="28"/>
                  </a:lnTo>
                  <a:lnTo>
                    <a:pt x="18" y="36"/>
                  </a:lnTo>
                  <a:lnTo>
                    <a:pt x="23" y="38"/>
                  </a:lnTo>
                  <a:lnTo>
                    <a:pt x="39" y="17"/>
                  </a:lnTo>
                  <a:lnTo>
                    <a:pt x="30" y="12"/>
                  </a:lnTo>
                  <a:lnTo>
                    <a:pt x="19" y="6"/>
                  </a:lnTo>
                  <a:lnTo>
                    <a:pt x="10" y="0"/>
                  </a:lnTo>
                  <a:lnTo>
                    <a:pt x="0" y="26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3" name="Freeform 311"/>
            <p:cNvSpPr/>
            <p:nvPr>
              <p:custDataLst>
                <p:tags r:id="rId46"/>
              </p:custDataLst>
            </p:nvPr>
          </p:nvSpPr>
          <p:spPr bwMode="auto">
            <a:xfrm>
              <a:off x="4054911" y="4947335"/>
              <a:ext cx="53214" cy="43236"/>
            </a:xfrm>
            <a:custGeom>
              <a:gdLst>
                <a:gd name="T0" fmla="*/ 3 w 32"/>
                <a:gd name="T1" fmla="*/ 26 h 26"/>
                <a:gd name="T2" fmla="*/ 8 w 32"/>
                <a:gd name="T3" fmla="*/ 26 h 26"/>
                <a:gd name="T4" fmla="*/ 23 w 32"/>
                <a:gd name="T5" fmla="*/ 26 h 26"/>
                <a:gd name="T6" fmla="*/ 28 w 32"/>
                <a:gd name="T7" fmla="*/ 26 h 26"/>
                <a:gd name="T8" fmla="*/ 32 w 32"/>
                <a:gd name="T9" fmla="*/ 0 h 26"/>
                <a:gd name="T10" fmla="*/ 23 w 32"/>
                <a:gd name="T11" fmla="*/ 0 h 26"/>
                <a:gd name="T12" fmla="*/ 8 w 32"/>
                <a:gd name="T13" fmla="*/ 0 h 26"/>
                <a:gd name="T14" fmla="*/ 0 w 32"/>
                <a:gd name="T15" fmla="*/ 0 h 26"/>
                <a:gd name="T16" fmla="*/ 3 w 32"/>
                <a:gd name="T17" fmla="*/ 26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26">
                  <a:moveTo>
                    <a:pt x="3" y="26"/>
                  </a:moveTo>
                  <a:lnTo>
                    <a:pt x="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8" y="0"/>
                  </a:lnTo>
                  <a:lnTo>
                    <a:pt x="0" y="0"/>
                  </a:lnTo>
                  <a:lnTo>
                    <a:pt x="3" y="26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4" name="Freeform 312"/>
            <p:cNvSpPr/>
            <p:nvPr>
              <p:custDataLst>
                <p:tags r:id="rId47"/>
              </p:custDataLst>
            </p:nvPr>
          </p:nvSpPr>
          <p:spPr bwMode="auto">
            <a:xfrm>
              <a:off x="4121428" y="4919065"/>
              <a:ext cx="61529" cy="63191"/>
            </a:xfrm>
            <a:custGeom>
              <a:gdLst>
                <a:gd name="T0" fmla="*/ 16 w 37"/>
                <a:gd name="T1" fmla="*/ 38 h 38"/>
                <a:gd name="T2" fmla="*/ 21 w 37"/>
                <a:gd name="T3" fmla="*/ 35 h 38"/>
                <a:gd name="T4" fmla="*/ 34 w 37"/>
                <a:gd name="T5" fmla="*/ 28 h 38"/>
                <a:gd name="T6" fmla="*/ 37 w 37"/>
                <a:gd name="T7" fmla="*/ 25 h 38"/>
                <a:gd name="T8" fmla="*/ 29 w 37"/>
                <a:gd name="T9" fmla="*/ 0 h 38"/>
                <a:gd name="T10" fmla="*/ 20 w 37"/>
                <a:gd name="T11" fmla="*/ 5 h 38"/>
                <a:gd name="T12" fmla="*/ 7 w 37"/>
                <a:gd name="T13" fmla="*/ 12 h 38"/>
                <a:gd name="T14" fmla="*/ 0 w 37"/>
                <a:gd name="T15" fmla="*/ 17 h 38"/>
                <a:gd name="T16" fmla="*/ 16 w 37"/>
                <a:gd name="T17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8">
                  <a:moveTo>
                    <a:pt x="16" y="38"/>
                  </a:moveTo>
                  <a:lnTo>
                    <a:pt x="21" y="35"/>
                  </a:lnTo>
                  <a:lnTo>
                    <a:pt x="34" y="28"/>
                  </a:lnTo>
                  <a:lnTo>
                    <a:pt x="37" y="25"/>
                  </a:lnTo>
                  <a:lnTo>
                    <a:pt x="29" y="0"/>
                  </a:lnTo>
                  <a:lnTo>
                    <a:pt x="20" y="5"/>
                  </a:lnTo>
                  <a:lnTo>
                    <a:pt x="7" y="12"/>
                  </a:lnTo>
                  <a:lnTo>
                    <a:pt x="0" y="17"/>
                  </a:lnTo>
                  <a:lnTo>
                    <a:pt x="16" y="3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5" name="Freeform 313"/>
            <p:cNvSpPr/>
            <p:nvPr>
              <p:custDataLst>
                <p:tags r:id="rId48"/>
              </p:custDataLst>
            </p:nvPr>
          </p:nvSpPr>
          <p:spPr bwMode="auto">
            <a:xfrm>
              <a:off x="4179631" y="4867515"/>
              <a:ext cx="61529" cy="63191"/>
            </a:xfrm>
            <a:custGeom>
              <a:gdLst>
                <a:gd name="T0" fmla="*/ 25 w 37"/>
                <a:gd name="T1" fmla="*/ 38 h 38"/>
                <a:gd name="T2" fmla="*/ 27 w 37"/>
                <a:gd name="T3" fmla="*/ 33 h 38"/>
                <a:gd name="T4" fmla="*/ 34 w 37"/>
                <a:gd name="T5" fmla="*/ 21 h 38"/>
                <a:gd name="T6" fmla="*/ 37 w 37"/>
                <a:gd name="T7" fmla="*/ 16 h 38"/>
                <a:gd name="T8" fmla="*/ 16 w 37"/>
                <a:gd name="T9" fmla="*/ 0 h 38"/>
                <a:gd name="T10" fmla="*/ 11 w 37"/>
                <a:gd name="T11" fmla="*/ 7 h 38"/>
                <a:gd name="T12" fmla="*/ 5 w 37"/>
                <a:gd name="T13" fmla="*/ 20 h 38"/>
                <a:gd name="T14" fmla="*/ 0 w 37"/>
                <a:gd name="T15" fmla="*/ 27 h 38"/>
                <a:gd name="T16" fmla="*/ 25 w 37"/>
                <a:gd name="T17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8">
                  <a:moveTo>
                    <a:pt x="25" y="38"/>
                  </a:moveTo>
                  <a:lnTo>
                    <a:pt x="27" y="33"/>
                  </a:lnTo>
                  <a:lnTo>
                    <a:pt x="34" y="21"/>
                  </a:lnTo>
                  <a:lnTo>
                    <a:pt x="37" y="16"/>
                  </a:lnTo>
                  <a:lnTo>
                    <a:pt x="16" y="0"/>
                  </a:lnTo>
                  <a:lnTo>
                    <a:pt x="11" y="7"/>
                  </a:lnTo>
                  <a:lnTo>
                    <a:pt x="5" y="20"/>
                  </a:lnTo>
                  <a:lnTo>
                    <a:pt x="0" y="27"/>
                  </a:lnTo>
                  <a:lnTo>
                    <a:pt x="25" y="3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6" name="Freeform 314"/>
            <p:cNvSpPr/>
            <p:nvPr>
              <p:custDataLst>
                <p:tags r:id="rId49"/>
              </p:custDataLst>
            </p:nvPr>
          </p:nvSpPr>
          <p:spPr bwMode="auto">
            <a:xfrm>
              <a:off x="4212889" y="4800998"/>
              <a:ext cx="43236" cy="56539"/>
            </a:xfrm>
            <a:custGeom>
              <a:gdLst>
                <a:gd name="T0" fmla="*/ 26 w 26"/>
                <a:gd name="T1" fmla="*/ 30 h 34"/>
                <a:gd name="T2" fmla="*/ 26 w 26"/>
                <a:gd name="T3" fmla="*/ 24 h 34"/>
                <a:gd name="T4" fmla="*/ 26 w 26"/>
                <a:gd name="T5" fmla="*/ 10 h 34"/>
                <a:gd name="T6" fmla="*/ 26 w 26"/>
                <a:gd name="T7" fmla="*/ 5 h 34"/>
                <a:gd name="T8" fmla="*/ 0 w 26"/>
                <a:gd name="T9" fmla="*/ 0 h 34"/>
                <a:gd name="T10" fmla="*/ 0 w 26"/>
                <a:gd name="T11" fmla="*/ 10 h 34"/>
                <a:gd name="T12" fmla="*/ 0 w 26"/>
                <a:gd name="T13" fmla="*/ 24 h 34"/>
                <a:gd name="T14" fmla="*/ 0 w 26"/>
                <a:gd name="T15" fmla="*/ 34 h 34"/>
                <a:gd name="T16" fmla="*/ 26 w 26"/>
                <a:gd name="T17" fmla="*/ 3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6" h="34">
                  <a:moveTo>
                    <a:pt x="26" y="30"/>
                  </a:moveTo>
                  <a:lnTo>
                    <a:pt x="26" y="24"/>
                  </a:lnTo>
                  <a:lnTo>
                    <a:pt x="26" y="10"/>
                  </a:lnTo>
                  <a:lnTo>
                    <a:pt x="26" y="5"/>
                  </a:lnTo>
                  <a:lnTo>
                    <a:pt x="0" y="0"/>
                  </a:lnTo>
                  <a:lnTo>
                    <a:pt x="0" y="10"/>
                  </a:lnTo>
                  <a:lnTo>
                    <a:pt x="0" y="24"/>
                  </a:lnTo>
                  <a:lnTo>
                    <a:pt x="0" y="34"/>
                  </a:lnTo>
                  <a:lnTo>
                    <a:pt x="26" y="3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7" name="Freeform 315"/>
            <p:cNvSpPr/>
            <p:nvPr>
              <p:custDataLst>
                <p:tags r:id="rId50"/>
              </p:custDataLst>
            </p:nvPr>
          </p:nvSpPr>
          <p:spPr bwMode="auto">
            <a:xfrm>
              <a:off x="4186282" y="4726166"/>
              <a:ext cx="61529" cy="64855"/>
            </a:xfrm>
            <a:custGeom>
              <a:gdLst>
                <a:gd name="T0" fmla="*/ 37 w 37"/>
                <a:gd name="T1" fmla="*/ 21 h 39"/>
                <a:gd name="T2" fmla="*/ 35 w 37"/>
                <a:gd name="T3" fmla="*/ 16 h 39"/>
                <a:gd name="T4" fmla="*/ 27 w 37"/>
                <a:gd name="T5" fmla="*/ 5 h 39"/>
                <a:gd name="T6" fmla="*/ 25 w 37"/>
                <a:gd name="T7" fmla="*/ 0 h 39"/>
                <a:gd name="T8" fmla="*/ 0 w 37"/>
                <a:gd name="T9" fmla="*/ 10 h 39"/>
                <a:gd name="T10" fmla="*/ 5 w 37"/>
                <a:gd name="T11" fmla="*/ 17 h 39"/>
                <a:gd name="T12" fmla="*/ 11 w 37"/>
                <a:gd name="T13" fmla="*/ 30 h 39"/>
                <a:gd name="T14" fmla="*/ 16 w 37"/>
                <a:gd name="T15" fmla="*/ 39 h 39"/>
                <a:gd name="T16" fmla="*/ 37 w 37"/>
                <a:gd name="T17" fmla="*/ 21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" h="39">
                  <a:moveTo>
                    <a:pt x="37" y="21"/>
                  </a:moveTo>
                  <a:lnTo>
                    <a:pt x="35" y="16"/>
                  </a:lnTo>
                  <a:lnTo>
                    <a:pt x="27" y="5"/>
                  </a:lnTo>
                  <a:lnTo>
                    <a:pt x="25" y="0"/>
                  </a:lnTo>
                  <a:lnTo>
                    <a:pt x="0" y="10"/>
                  </a:lnTo>
                  <a:lnTo>
                    <a:pt x="5" y="17"/>
                  </a:lnTo>
                  <a:lnTo>
                    <a:pt x="11" y="30"/>
                  </a:lnTo>
                  <a:lnTo>
                    <a:pt x="16" y="39"/>
                  </a:lnTo>
                  <a:lnTo>
                    <a:pt x="37" y="2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8" name="Freeform 316"/>
            <p:cNvSpPr/>
            <p:nvPr>
              <p:custDataLst>
                <p:tags r:id="rId51"/>
              </p:custDataLst>
            </p:nvPr>
          </p:nvSpPr>
          <p:spPr bwMode="auto">
            <a:xfrm>
              <a:off x="4131405" y="4669626"/>
              <a:ext cx="64855" cy="61529"/>
            </a:xfrm>
            <a:custGeom>
              <a:gdLst>
                <a:gd name="T0" fmla="*/ 39 w 39"/>
                <a:gd name="T1" fmla="*/ 12 h 37"/>
                <a:gd name="T2" fmla="*/ 34 w 39"/>
                <a:gd name="T3" fmla="*/ 10 h 37"/>
                <a:gd name="T4" fmla="*/ 23 w 39"/>
                <a:gd name="T5" fmla="*/ 2 h 37"/>
                <a:gd name="T6" fmla="*/ 17 w 39"/>
                <a:gd name="T7" fmla="*/ 0 h 37"/>
                <a:gd name="T8" fmla="*/ 0 w 39"/>
                <a:gd name="T9" fmla="*/ 21 h 37"/>
                <a:gd name="T10" fmla="*/ 9 w 39"/>
                <a:gd name="T11" fmla="*/ 25 h 37"/>
                <a:gd name="T12" fmla="*/ 21 w 39"/>
                <a:gd name="T13" fmla="*/ 32 h 37"/>
                <a:gd name="T14" fmla="*/ 29 w 39"/>
                <a:gd name="T15" fmla="*/ 37 h 37"/>
                <a:gd name="T16" fmla="*/ 39 w 39"/>
                <a:gd name="T17" fmla="*/ 1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" h="37">
                  <a:moveTo>
                    <a:pt x="39" y="12"/>
                  </a:moveTo>
                  <a:lnTo>
                    <a:pt x="34" y="10"/>
                  </a:lnTo>
                  <a:lnTo>
                    <a:pt x="23" y="2"/>
                  </a:lnTo>
                  <a:lnTo>
                    <a:pt x="17" y="0"/>
                  </a:lnTo>
                  <a:lnTo>
                    <a:pt x="0" y="21"/>
                  </a:lnTo>
                  <a:lnTo>
                    <a:pt x="9" y="25"/>
                  </a:lnTo>
                  <a:lnTo>
                    <a:pt x="21" y="32"/>
                  </a:lnTo>
                  <a:lnTo>
                    <a:pt x="29" y="37"/>
                  </a:lnTo>
                  <a:lnTo>
                    <a:pt x="39" y="1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19" name="Freeform 317"/>
            <p:cNvSpPr>
              <a:spLocks noEditPoints="1"/>
            </p:cNvSpPr>
            <p:nvPr>
              <p:custDataLst>
                <p:tags r:id="rId52"/>
              </p:custDataLst>
            </p:nvPr>
          </p:nvSpPr>
          <p:spPr bwMode="auto">
            <a:xfrm>
              <a:off x="3948484" y="4681267"/>
              <a:ext cx="279371" cy="282697"/>
            </a:xfrm>
            <a:custGeom>
              <a:gdLst>
                <a:gd name="T0" fmla="*/ 67 w 134"/>
                <a:gd name="T1" fmla="*/ 135 h 135"/>
                <a:gd name="T2" fmla="*/ 0 w 134"/>
                <a:gd name="T3" fmla="*/ 67 h 135"/>
                <a:gd name="T4" fmla="*/ 67 w 134"/>
                <a:gd name="T5" fmla="*/ 0 h 135"/>
                <a:gd name="T6" fmla="*/ 134 w 134"/>
                <a:gd name="T7" fmla="*/ 67 h 135"/>
                <a:gd name="T8" fmla="*/ 67 w 134"/>
                <a:gd name="T9" fmla="*/ 135 h 135"/>
                <a:gd name="T10" fmla="*/ 67 w 134"/>
                <a:gd name="T11" fmla="*/ 20 h 135"/>
                <a:gd name="T12" fmla="*/ 20 w 134"/>
                <a:gd name="T13" fmla="*/ 67 h 135"/>
                <a:gd name="T14" fmla="*/ 67 w 134"/>
                <a:gd name="T15" fmla="*/ 115 h 135"/>
                <a:gd name="T16" fmla="*/ 114 w 134"/>
                <a:gd name="T17" fmla="*/ 67 h 135"/>
                <a:gd name="T18" fmla="*/ 67 w 134"/>
                <a:gd name="T19" fmla="*/ 20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4" h="135">
                  <a:moveTo>
                    <a:pt x="67" y="135"/>
                  </a:moveTo>
                  <a:cubicBezTo>
                    <a:pt x="30" y="135"/>
                    <a:pt x="0" y="105"/>
                    <a:pt x="0" y="67"/>
                  </a:cubicBezTo>
                  <a:cubicBezTo>
                    <a:pt x="0" y="30"/>
                    <a:pt x="30" y="0"/>
                    <a:pt x="67" y="0"/>
                  </a:cubicBezTo>
                  <a:cubicBezTo>
                    <a:pt x="104" y="0"/>
                    <a:pt x="134" y="30"/>
                    <a:pt x="134" y="67"/>
                  </a:cubicBezTo>
                  <a:cubicBezTo>
                    <a:pt x="134" y="105"/>
                    <a:pt x="104" y="135"/>
                    <a:pt x="67" y="135"/>
                  </a:cubicBezTo>
                  <a:close/>
                  <a:moveTo>
                    <a:pt x="67" y="20"/>
                  </a:moveTo>
                  <a:cubicBezTo>
                    <a:pt x="41" y="20"/>
                    <a:pt x="20" y="41"/>
                    <a:pt x="20" y="67"/>
                  </a:cubicBezTo>
                  <a:cubicBezTo>
                    <a:pt x="20" y="93"/>
                    <a:pt x="41" y="115"/>
                    <a:pt x="67" y="115"/>
                  </a:cubicBezTo>
                  <a:cubicBezTo>
                    <a:pt x="93" y="115"/>
                    <a:pt x="114" y="93"/>
                    <a:pt x="114" y="67"/>
                  </a:cubicBezTo>
                  <a:cubicBezTo>
                    <a:pt x="114" y="41"/>
                    <a:pt x="93" y="20"/>
                    <a:pt x="67" y="2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  <p:sp>
          <p:nvSpPr>
            <p:cNvPr id="120" name="Oval 318"/>
            <p:cNvSpPr>
              <a:spLocks noChangeArrowheads="1"/>
            </p:cNvSpPr>
            <p:nvPr>
              <p:custDataLst>
                <p:tags r:id="rId53"/>
              </p:custDataLst>
            </p:nvPr>
          </p:nvSpPr>
          <p:spPr bwMode="auto">
            <a:xfrm>
              <a:off x="4028304" y="4762750"/>
              <a:ext cx="119731" cy="119731"/>
            </a:xfrm>
            <a:prstGeom prst="ellipse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字魂59号-创粗黑" panose="00000500000000000000" charset="-122"/>
              </a:endParaRPr>
            </a:p>
          </p:txBody>
        </p:sp>
      </p:grpSp>
      <p:grpSp>
        <p:nvGrpSpPr>
          <p:cNvPr id="24" name="组合 23"/>
          <p:cNvGrpSpPr/>
          <p:nvPr>
            <p:custDataLst>
              <p:tags r:id="rId54"/>
            </p:custDataLst>
          </p:nvPr>
        </p:nvGrpSpPr>
        <p:grpSpPr>
          <a:xfrm>
            <a:off x="0" y="6696710"/>
            <a:ext cx="12192635" cy="160655"/>
            <a:chOff x="0" y="10523"/>
            <a:chExt cx="18276" cy="276"/>
          </a:xfrm>
        </p:grpSpPr>
        <p:sp>
          <p:nvSpPr>
            <p:cNvPr id="26" name="矩形 25"/>
            <p:cNvSpPr/>
            <p:nvPr>
              <p:custDataLst>
                <p:tags r:id="rId55"/>
              </p:custDataLst>
            </p:nvPr>
          </p:nvSpPr>
          <p:spPr>
            <a:xfrm>
              <a:off x="0" y="10523"/>
              <a:ext cx="9138" cy="277"/>
            </a:xfrm>
            <a:prstGeom prst="rect">
              <a:avLst/>
            </a:prstGeom>
            <a:solidFill>
              <a:srgbClr val="9D54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9号-创粗黑" panose="00000500000000000000" charset="-122"/>
              </a:endParaRPr>
            </a:p>
          </p:txBody>
        </p:sp>
        <p:sp>
          <p:nvSpPr>
            <p:cNvPr id="29" name="矩形 28"/>
            <p:cNvSpPr/>
            <p:nvPr>
              <p:custDataLst>
                <p:tags r:id="rId56"/>
              </p:custDataLst>
            </p:nvPr>
          </p:nvSpPr>
          <p:spPr>
            <a:xfrm>
              <a:off x="9138" y="10523"/>
              <a:ext cx="9138" cy="277"/>
            </a:xfrm>
            <a:prstGeom prst="rect">
              <a:avLst/>
            </a:prstGeom>
            <a:solidFill>
              <a:srgbClr val="E088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9号-创粗黑" panose="00000500000000000000" charset="-122"/>
              </a:endParaRPr>
            </a:p>
          </p:txBody>
        </p:sp>
      </p:grpSp>
      <p:sp>
        <p:nvSpPr>
          <p:cNvPr id="83" name="TextBox 82"/>
          <p:cNvSpPr txBox="1"/>
          <p:nvPr>
            <p:custDataLst>
              <p:tags r:id="rId57"/>
            </p:custDataLst>
          </p:nvPr>
        </p:nvSpPr>
        <p:spPr>
          <a:xfrm>
            <a:off x="224155" y="1198245"/>
            <a:ext cx="11721465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</a:t>
            </a:r>
            <a:r>
              <a:rPr lang="en-US" altLang="zh-CN" sz="2000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以匠心耕耘，需精益求精、持之以恒，在日复一日的高标准严要求中成就自我。</a:t>
            </a:r>
            <a:r>
              <a:rPr lang="zh-CN" sz="2000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国工匠艾爱国一生与焊接打交道，从一名小小的焊接学徒，到解决多个焊接难题、受到国际称赞的焊接大师，背后是学徒时数年数月刻苦钻研练习的持之以恒，是0.2平方米上密集焊接的精益求精。他的工匠精神，为我国焊接事业做出了巨大贡献。这不仅仅是一份工作，更是深耕匠心后的自我成就，贡献于社会的同时也磨炼了心性。</a:t>
            </a:r>
            <a:endParaRPr lang="zh-CN" sz="2000" b="1">
              <a:solidFill>
                <a:srgbClr val="222222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zh-CN" sz="2000" b="1">
                <a:solidFill>
                  <a:srgbClr val="222222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工匠精神的内涵有无数，不变的是它对国家的贡献与匠人内在的收获。也许我们不会都成为一名工匠，但我们可以将工匠精神外延到我们平凡普通的生活中，对生活、学习保有热情，不断进取追求创新，培养持之以恒精益求精的精神。做生活的匠人，以匠心耕耘，方可从生活中找到自我的价值，陶冶人格，磨炼心性，提升灵魂。</a:t>
            </a:r>
            <a:endParaRPr lang="zh-CN" altLang="en-US" sz="2000"/>
          </a:p>
        </p:txBody>
      </p:sp>
    </p:spTree>
    <p:custDataLst>
      <p:tags r:id="rId5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0481" name="矩形 1"/>
          <p:cNvSpPr/>
          <p:nvPr>
            <p:custDataLst>
              <p:tags r:id="rId3"/>
            </p:custDataLst>
          </p:nvPr>
        </p:nvSpPr>
        <p:spPr>
          <a:xfrm>
            <a:off x="184785" y="1257935"/>
            <a:ext cx="608330" cy="4831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highlight>
                  <a:srgbClr val="0000FF"/>
                </a:highlight>
                <a:latin typeface="微软雅黑" panose="020b0503020204020204" charset="-122"/>
                <a:ea typeface="微软雅黑" panose="020b0503020204020204" charset="-122"/>
                <a:sym typeface="+mn-ea"/>
              </a:rPr>
              <a:t>高考议论文</a:t>
            </a:r>
            <a:r>
              <a:rPr lang="zh-CN" altLang="en-US" sz="4400" b="1">
                <a:solidFill>
                  <a:srgbClr val="FF0000"/>
                </a:solidFill>
                <a:highlight>
                  <a:srgbClr val="0000FF"/>
                </a:highlight>
                <a:latin typeface="微软雅黑" panose="020b0503020204020204" charset="-122"/>
                <a:ea typeface="微软雅黑" panose="020b0503020204020204" charset="-122"/>
              </a:rPr>
              <a:t>结构</a:t>
            </a:r>
            <a:endParaRPr lang="zh-CN" altLang="en-US" sz="4400" b="1">
              <a:solidFill>
                <a:srgbClr val="FF0000"/>
              </a:solidFill>
              <a:highlight>
                <a:srgbClr val="0000FF"/>
              </a:highligh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左大括号 5"/>
          <p:cNvSpPr/>
          <p:nvPr>
            <p:custDataLst>
              <p:tags r:id="rId4"/>
            </p:custDataLst>
          </p:nvPr>
        </p:nvSpPr>
        <p:spPr>
          <a:xfrm>
            <a:off x="793115" y="1516380"/>
            <a:ext cx="492125" cy="426847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1188085" y="1157605"/>
            <a:ext cx="15074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引论</a:t>
            </a:r>
            <a:endParaRPr lang="zh-CN" sz="3600" b="1">
              <a:solidFill>
                <a:srgbClr val="FF0000"/>
              </a:solidFill>
              <a:highlight>
                <a:srgbClr val="00FFFF"/>
              </a:highlight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1188085" y="3327400"/>
            <a:ext cx="135318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本论</a:t>
            </a:r>
            <a:endParaRPr lang="zh-CN" sz="3600" b="1">
              <a:solidFill>
                <a:srgbClr val="FF0000"/>
              </a:solidFill>
              <a:highlight>
                <a:srgbClr val="00FFFF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282700" y="5433060"/>
            <a:ext cx="175895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结论</a:t>
            </a:r>
            <a:endParaRPr lang="zh-CN" sz="3600" b="1">
              <a:solidFill>
                <a:srgbClr val="FF0000"/>
              </a:solidFill>
              <a:highlight>
                <a:srgbClr val="00FFFF"/>
              </a:highlight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7" name="右箭头 6"/>
          <p:cNvSpPr/>
          <p:nvPr>
            <p:custDataLst>
              <p:tags r:id="rId8"/>
            </p:custDataLst>
          </p:nvPr>
        </p:nvSpPr>
        <p:spPr>
          <a:xfrm>
            <a:off x="2386330" y="1438275"/>
            <a:ext cx="308610" cy="1346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2775585" y="1157605"/>
            <a:ext cx="1592580" cy="5283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0213FC"/>
                </a:solidFill>
                <a:highlight>
                  <a:srgbClr val="FF00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开头段</a:t>
            </a:r>
            <a:endParaRPr lang="zh-CN" sz="3600" b="1">
              <a:solidFill>
                <a:srgbClr val="0213FC"/>
              </a:solidFill>
              <a:highlight>
                <a:srgbClr val="FF00FF"/>
              </a:highlight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4907915" y="1133475"/>
            <a:ext cx="31603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008000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提出中心论点</a:t>
            </a:r>
            <a:endParaRPr lang="zh-CN" sz="3600" b="1">
              <a:solidFill>
                <a:srgbClr val="FF0000"/>
              </a:solidFill>
              <a:highlight>
                <a:srgbClr val="008000"/>
              </a:highlight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" name="右箭头 11"/>
          <p:cNvSpPr/>
          <p:nvPr>
            <p:custDataLst>
              <p:tags r:id="rId11"/>
            </p:custDataLst>
          </p:nvPr>
        </p:nvSpPr>
        <p:spPr>
          <a:xfrm>
            <a:off x="4466590" y="1361440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右箭头 13"/>
          <p:cNvSpPr/>
          <p:nvPr>
            <p:custDataLst>
              <p:tags r:id="rId12"/>
            </p:custDataLst>
          </p:nvPr>
        </p:nvSpPr>
        <p:spPr>
          <a:xfrm>
            <a:off x="7967345" y="1361440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8248650" y="1113790"/>
            <a:ext cx="15925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第一段</a:t>
            </a:r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4"/>
            </p:custDataLst>
          </p:nvPr>
        </p:nvSpPr>
        <p:spPr>
          <a:xfrm>
            <a:off x="2775585" y="3245485"/>
            <a:ext cx="1675765" cy="5283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0213FC"/>
                </a:solidFill>
                <a:highlight>
                  <a:srgbClr val="FF00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主体段</a:t>
            </a:r>
            <a:endParaRPr lang="zh-CN" sz="3600" b="1">
              <a:solidFill>
                <a:srgbClr val="0213FC"/>
              </a:solidFill>
              <a:highlight>
                <a:srgbClr val="FF00FF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5"/>
            </p:custDataLst>
          </p:nvPr>
        </p:nvSpPr>
        <p:spPr>
          <a:xfrm>
            <a:off x="2775585" y="5433060"/>
            <a:ext cx="1592580" cy="5283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213FC"/>
                </a:solidFill>
                <a:highlight>
                  <a:srgbClr val="FF00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结尾</a:t>
            </a:r>
            <a:r>
              <a:rPr lang="zh-CN" sz="3600" b="1">
                <a:solidFill>
                  <a:srgbClr val="0213FC"/>
                </a:solidFill>
                <a:highlight>
                  <a:srgbClr val="FF00FF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段</a:t>
            </a:r>
            <a:endParaRPr lang="zh-CN" sz="3600" b="1">
              <a:solidFill>
                <a:srgbClr val="0213FC"/>
              </a:solidFill>
              <a:highlight>
                <a:srgbClr val="FF00FF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8" name="右箭头 27"/>
          <p:cNvSpPr/>
          <p:nvPr>
            <p:custDataLst>
              <p:tags r:id="rId16"/>
            </p:custDataLst>
          </p:nvPr>
        </p:nvSpPr>
        <p:spPr>
          <a:xfrm>
            <a:off x="2375535" y="5668010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文本框 29"/>
          <p:cNvSpPr txBox="1"/>
          <p:nvPr>
            <p:custDataLst>
              <p:tags r:id="rId17"/>
            </p:custDataLst>
          </p:nvPr>
        </p:nvSpPr>
        <p:spPr>
          <a:xfrm>
            <a:off x="4813935" y="3173730"/>
            <a:ext cx="31603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008000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论证中心论点</a:t>
            </a:r>
            <a:endParaRPr lang="zh-CN" sz="3600" b="1">
              <a:solidFill>
                <a:srgbClr val="FF0000"/>
              </a:solidFill>
              <a:highlight>
                <a:srgbClr val="008000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18"/>
            </p:custDataLst>
          </p:nvPr>
        </p:nvSpPr>
        <p:spPr>
          <a:xfrm>
            <a:off x="4865370" y="5414010"/>
            <a:ext cx="31603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008000"/>
                </a:highlight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重申中心论点</a:t>
            </a:r>
            <a:endParaRPr lang="zh-CN" sz="3600" b="1">
              <a:solidFill>
                <a:srgbClr val="FF0000"/>
              </a:solidFill>
              <a:highlight>
                <a:srgbClr val="008000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4" name="右箭头 33"/>
          <p:cNvSpPr/>
          <p:nvPr>
            <p:custDataLst>
              <p:tags r:id="rId19"/>
            </p:custDataLst>
          </p:nvPr>
        </p:nvSpPr>
        <p:spPr>
          <a:xfrm>
            <a:off x="4448810" y="5668010"/>
            <a:ext cx="344805" cy="2108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左大括号 34"/>
          <p:cNvSpPr/>
          <p:nvPr>
            <p:custDataLst>
              <p:tags r:id="rId20"/>
            </p:custDataLst>
          </p:nvPr>
        </p:nvSpPr>
        <p:spPr>
          <a:xfrm>
            <a:off x="7851775" y="2444750"/>
            <a:ext cx="304800" cy="19685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右箭头 35"/>
          <p:cNvSpPr/>
          <p:nvPr>
            <p:custDataLst>
              <p:tags r:id="rId21"/>
            </p:custDataLst>
          </p:nvPr>
        </p:nvSpPr>
        <p:spPr>
          <a:xfrm>
            <a:off x="2313305" y="3505835"/>
            <a:ext cx="381635" cy="2292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文本框 37"/>
          <p:cNvSpPr txBox="1"/>
          <p:nvPr>
            <p:custDataLst>
              <p:tags r:id="rId22"/>
            </p:custDataLst>
          </p:nvPr>
        </p:nvSpPr>
        <p:spPr>
          <a:xfrm>
            <a:off x="8156575" y="2363470"/>
            <a:ext cx="15925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第二段</a:t>
            </a:r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23"/>
            </p:custDataLst>
          </p:nvPr>
        </p:nvSpPr>
        <p:spPr>
          <a:xfrm>
            <a:off x="8156575" y="3190240"/>
            <a:ext cx="15925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第三段</a:t>
            </a:r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40" name="文本框 39"/>
          <p:cNvSpPr txBox="1"/>
          <p:nvPr>
            <p:custDataLst>
              <p:tags r:id="rId24"/>
            </p:custDataLst>
          </p:nvPr>
        </p:nvSpPr>
        <p:spPr>
          <a:xfrm>
            <a:off x="8156575" y="4173220"/>
            <a:ext cx="15925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第四段</a:t>
            </a:r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25"/>
            </p:custDataLst>
          </p:nvPr>
        </p:nvSpPr>
        <p:spPr>
          <a:xfrm>
            <a:off x="8248650" y="5414645"/>
            <a:ext cx="15925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第五段</a:t>
            </a:r>
            <a:endParaRPr lang="zh-CN" sz="3600" b="1">
              <a:solidFill>
                <a:srgbClr val="FF0000"/>
              </a:solidFill>
              <a:highlight>
                <a:srgbClr val="FFFF00"/>
              </a:highlight>
              <a:latin typeface="仿宋" panose="02010609060101010101" pitchFamily="49" charset="-122"/>
              <a:ea typeface="仿宋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43" name="右箭头 42"/>
          <p:cNvSpPr/>
          <p:nvPr>
            <p:custDataLst>
              <p:tags r:id="rId26"/>
            </p:custDataLst>
          </p:nvPr>
        </p:nvSpPr>
        <p:spPr>
          <a:xfrm>
            <a:off x="8070215" y="5631815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文本框 44"/>
          <p:cNvSpPr txBox="1"/>
          <p:nvPr>
            <p:custDataLst>
              <p:tags r:id="rId27"/>
            </p:custDataLst>
          </p:nvPr>
        </p:nvSpPr>
        <p:spPr>
          <a:xfrm>
            <a:off x="9972040" y="2363470"/>
            <a:ext cx="190055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chemeClr val="bg1"/>
                </a:solidFill>
                <a:highlight>
                  <a:srgbClr val="FF00FF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分论点</a:t>
            </a:r>
            <a:r>
              <a:rPr lang="en-US" altLang="zh-CN" sz="3600" b="1">
                <a:solidFill>
                  <a:schemeClr val="bg1"/>
                </a:solidFill>
                <a:highlight>
                  <a:srgbClr val="FF00FF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endParaRPr lang="en-US" altLang="zh-CN" sz="3600" b="1">
              <a:solidFill>
                <a:schemeClr val="bg1"/>
              </a:solidFill>
              <a:highlight>
                <a:srgbClr val="FF00FF"/>
              </a:highligh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28"/>
            </p:custDataLst>
          </p:nvPr>
        </p:nvSpPr>
        <p:spPr>
          <a:xfrm>
            <a:off x="10024745" y="3173730"/>
            <a:ext cx="19792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chemeClr val="bg1"/>
                </a:solidFill>
                <a:highlight>
                  <a:srgbClr val="FF00FF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分论点2</a:t>
            </a:r>
            <a:endParaRPr lang="zh-CN" sz="3600" b="1">
              <a:solidFill>
                <a:srgbClr val="FF0000"/>
              </a:solidFill>
              <a:highlight>
                <a:srgbClr val="000080"/>
              </a:highligh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29"/>
            </p:custDataLst>
          </p:nvPr>
        </p:nvSpPr>
        <p:spPr>
          <a:xfrm>
            <a:off x="9972040" y="4170680"/>
            <a:ext cx="190055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sz="3600" b="1">
                <a:solidFill>
                  <a:schemeClr val="bg1"/>
                </a:solidFill>
                <a:highlight>
                  <a:srgbClr val="FF00FF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分论点3</a:t>
            </a:r>
            <a:endParaRPr lang="zh-CN" sz="3600" b="1">
              <a:solidFill>
                <a:srgbClr val="FF0000"/>
              </a:solidFill>
              <a:highlight>
                <a:srgbClr val="000080"/>
              </a:highligh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50" name="右箭头 49"/>
          <p:cNvSpPr/>
          <p:nvPr>
            <p:custDataLst>
              <p:tags r:id="rId30"/>
            </p:custDataLst>
          </p:nvPr>
        </p:nvSpPr>
        <p:spPr>
          <a:xfrm>
            <a:off x="9705340" y="2603500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右箭头 50"/>
          <p:cNvSpPr/>
          <p:nvPr>
            <p:custDataLst>
              <p:tags r:id="rId31"/>
            </p:custDataLst>
          </p:nvPr>
        </p:nvSpPr>
        <p:spPr>
          <a:xfrm>
            <a:off x="9705340" y="3387090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右箭头 51"/>
          <p:cNvSpPr/>
          <p:nvPr>
            <p:custDataLst>
              <p:tags r:id="rId32"/>
            </p:custDataLst>
          </p:nvPr>
        </p:nvSpPr>
        <p:spPr>
          <a:xfrm>
            <a:off x="9652635" y="4401185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右箭头 3"/>
          <p:cNvSpPr/>
          <p:nvPr>
            <p:custDataLst>
              <p:tags r:id="rId33"/>
            </p:custDataLst>
          </p:nvPr>
        </p:nvSpPr>
        <p:spPr>
          <a:xfrm>
            <a:off x="4451350" y="3418205"/>
            <a:ext cx="319405" cy="1898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4" grpId="0"/>
      <p:bldP spid="28" grpId="0"/>
      <p:bldP spid="34" grpId="0"/>
      <p:bldP spid="36" grpId="0"/>
      <p:bldP spid="43" grpId="0"/>
      <p:bldP spid="50" grpId="0"/>
      <p:bldP spid="51" grpId="0"/>
      <p:bldP spid="5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2" name="图片 2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29200" y="-2532380"/>
            <a:ext cx="2903855" cy="1072832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089" y="3466531"/>
            <a:ext cx="3704528" cy="3391469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3756408"/>
            <a:ext cx="3793314" cy="3101592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2041" y="1"/>
            <a:ext cx="5096177" cy="4854160"/>
          </a:xfrm>
          <a:prstGeom prst="rect">
            <a:avLst/>
          </a:prstGeom>
        </p:spPr>
      </p:pic>
      <p:sp>
        <p:nvSpPr>
          <p:cNvPr id="28" name="文本框 27"/>
          <p:cNvSpPr txBox="1"/>
          <p:nvPr>
            <p:custDataLst>
              <p:tags r:id="rId12"/>
            </p:custDataLst>
          </p:nvPr>
        </p:nvSpPr>
        <p:spPr>
          <a:xfrm>
            <a:off x="1342390" y="2231390"/>
            <a:ext cx="1019111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mtClean="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唐老师教你写议论文开头段</a:t>
            </a:r>
            <a:endParaRPr lang="zh-CN" altLang="en-US" sz="5400" b="1" smtClean="0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sym typeface="+mn-ea"/>
            </a:endParaRPr>
          </a:p>
        </p:txBody>
      </p:sp>
      <p:pic>
        <p:nvPicPr>
          <p:cNvPr id="29" name="图片 28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6557" y="0"/>
            <a:ext cx="2455592" cy="202269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8" name="灯片编号占位符 3"/>
          <p:cNvSpPr>
            <a:spLocks noGrp="1"/>
          </p:cNvSpPr>
          <p:nvPr>
            <p:ph type="sldNum" idx="12"/>
            <p:custDataLst>
              <p:tags r:id="rId3"/>
            </p:custDataLst>
          </p:nvPr>
        </p:nvSpPr>
        <p:spPr>
          <a:xfrm>
            <a:off x="807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algn="r" eaLnBrk="1" hangingPunct="1">
              <a:spcBef>
                <a:spcPct val="0"/>
              </a:spcBef>
              <a:buFont typeface="Arial"/>
              <a:buNone/>
            </a:pPr>
            <a:fld id="{69921AC6-DEE4-4A04-88CC-69A6C4677551}" type="slidenum">
              <a:rPr lang="en-US" altLang="zh-CN" sz="1400"/>
              <a:t>7</a:t>
            </a:fld>
            <a:endParaRPr lang="en-US" altLang="zh-CN" sz="1400"/>
          </a:p>
        </p:txBody>
      </p:sp>
      <p:sp>
        <p:nvSpPr>
          <p:cNvPr id="14340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048000" y="1892935"/>
            <a:ext cx="5791200" cy="101473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spcBef>
                <a:spcPct val="50000"/>
              </a:spcBef>
            </a:pPr>
            <a:r>
              <a:rPr sz="60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述</a:t>
            </a:r>
            <a:r>
              <a:rPr lang="zh-CN" altLang="zh-CN" sz="60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——</a:t>
            </a:r>
            <a:r>
              <a:rPr lang="zh-CN" altLang="en-US" sz="60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评</a:t>
            </a:r>
            <a:r>
              <a:rPr lang="zh-CN" altLang="zh-CN" sz="60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——</a:t>
            </a:r>
            <a:r>
              <a:rPr lang="zh-CN" altLang="en-US" sz="60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亮</a:t>
            </a:r>
            <a:endParaRPr lang="zh-CN" altLang="en-US" sz="60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</p:txBody>
      </p:sp>
      <p:sp>
        <p:nvSpPr>
          <p:cNvPr id="14341" name="Text Box 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717165" y="4319905"/>
            <a:ext cx="1371600" cy="178371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spcBef>
                <a:spcPct val="50000"/>
              </a:spcBef>
            </a:pPr>
            <a:r>
              <a:rPr sz="44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引述</a:t>
            </a:r>
            <a:endParaRPr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  <a:p>
            <a:pPr marL="0" marR="0" lvl="0" indent="0" eaLnBrk="1" hangingPunct="1">
              <a:spcBef>
                <a:spcPct val="50000"/>
              </a:spcBef>
            </a:pPr>
            <a:r>
              <a:rPr sz="44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材料</a:t>
            </a:r>
            <a:endParaRPr sz="44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</p:txBody>
      </p:sp>
      <p:sp>
        <p:nvSpPr>
          <p:cNvPr id="14342" name="Text Box 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149215" y="4311650"/>
            <a:ext cx="1371600" cy="179197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spcBef>
                <a:spcPct val="50000"/>
              </a:spcBef>
            </a:pPr>
            <a:r>
              <a:rPr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  <a:sym typeface="+mn-ea"/>
              </a:rPr>
              <a:t>点评</a:t>
            </a:r>
            <a:endParaRPr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  <a:sym typeface="+mn-ea"/>
            </a:endParaRPr>
          </a:p>
          <a:p>
            <a:pPr marL="0" marR="0" lvl="0" indent="0" eaLnBrk="1" hangingPunct="1">
              <a:spcBef>
                <a:spcPct val="50000"/>
              </a:spcBef>
            </a:pPr>
            <a:r>
              <a:rPr sz="4400" b="1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  <a:sym typeface="+mn-ea"/>
              </a:rPr>
              <a:t>过渡</a:t>
            </a:r>
            <a:endParaRPr lang="zh-CN" altLang="en-US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  <a:p>
            <a:pPr marL="0" marR="0" lvl="0" indent="0" eaLnBrk="1" hangingPunct="1">
              <a:spcBef>
                <a:spcPct val="50000"/>
              </a:spcBef>
            </a:pPr>
            <a:endParaRPr lang="zh-CN" altLang="en-US" sz="44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</p:txBody>
      </p:sp>
      <p:sp>
        <p:nvSpPr>
          <p:cNvPr id="14343" name="Text Box 7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7467600" y="4319905"/>
            <a:ext cx="1371600" cy="178371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spcBef>
                <a:spcPct val="50000"/>
              </a:spcBef>
            </a:pPr>
            <a:r>
              <a:rPr lang="zh-CN" altLang="en-US" sz="44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亮出</a:t>
            </a:r>
            <a:endParaRPr lang="zh-CN" altLang="en-US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  <a:p>
            <a:pPr marL="0" marR="0" lvl="0" indent="0" eaLnBrk="1" hangingPunct="1">
              <a:spcBef>
                <a:spcPct val="50000"/>
              </a:spcBef>
            </a:pPr>
            <a:r>
              <a:rPr sz="44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观点</a:t>
            </a:r>
            <a:endParaRPr sz="44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</p:txBody>
      </p:sp>
      <p:sp>
        <p:nvSpPr>
          <p:cNvPr id="14344" name="AutoShape 8"/>
          <p:cNvSpPr/>
          <p:nvPr>
            <p:custDataLst>
              <p:tags r:id="rId8"/>
            </p:custDataLst>
          </p:nvPr>
        </p:nvSpPr>
        <p:spPr>
          <a:xfrm>
            <a:off x="3328035" y="2907665"/>
            <a:ext cx="457200" cy="1172845"/>
          </a:xfrm>
          <a:prstGeom prst="downArrow">
            <a:avLst>
              <a:gd name="adj1" fmla="val 50000"/>
              <a:gd name="adj2" fmla="val 29161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endParaRPr lang="zh-CN" altLang="en-US" sz="1800"/>
          </a:p>
        </p:txBody>
      </p:sp>
      <p:sp>
        <p:nvSpPr>
          <p:cNvPr id="14345" name="AutoShape 9"/>
          <p:cNvSpPr/>
          <p:nvPr>
            <p:custDataLst>
              <p:tags r:id="rId9"/>
            </p:custDataLst>
          </p:nvPr>
        </p:nvSpPr>
        <p:spPr>
          <a:xfrm>
            <a:off x="5606415" y="2907665"/>
            <a:ext cx="457200" cy="1173480"/>
          </a:xfrm>
          <a:prstGeom prst="downArrow">
            <a:avLst>
              <a:gd name="adj1" fmla="val 50000"/>
              <a:gd name="adj2" fmla="val 29161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endParaRPr lang="zh-CN" altLang="en-US" sz="1800"/>
          </a:p>
        </p:txBody>
      </p:sp>
      <p:sp>
        <p:nvSpPr>
          <p:cNvPr id="14346" name="AutoShape 10"/>
          <p:cNvSpPr/>
          <p:nvPr>
            <p:custDataLst>
              <p:tags r:id="rId10"/>
            </p:custDataLst>
          </p:nvPr>
        </p:nvSpPr>
        <p:spPr>
          <a:xfrm>
            <a:off x="7696200" y="3030220"/>
            <a:ext cx="457200" cy="1050925"/>
          </a:xfrm>
          <a:prstGeom prst="downArrow">
            <a:avLst>
              <a:gd name="adj1" fmla="val 50000"/>
              <a:gd name="adj2" fmla="val 29161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endParaRPr lang="zh-CN" altLang="en-US" sz="1800"/>
          </a:p>
        </p:txBody>
      </p:sp>
      <p:sp>
        <p:nvSpPr>
          <p:cNvPr id="14347" name="Text Box 4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694180" y="682943"/>
            <a:ext cx="8281988" cy="82994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>
              <a:spcBef>
                <a:spcPct val="50000"/>
              </a:spcBef>
            </a:pPr>
            <a:r>
              <a:rPr lang="zh-CN" altLang="en-US" sz="4800" b="1" spc="0">
                <a:solidFill>
                  <a:srgbClr val="FF0000"/>
                </a:solidFill>
                <a:ea typeface="楷体_GB2312" pitchFamily="49" charset="-122"/>
              </a:rPr>
              <a:t>开头模式</a:t>
            </a:r>
            <a:r>
              <a:rPr lang="zh-CN" altLang="zh-CN" sz="48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——</a:t>
            </a:r>
            <a:r>
              <a:rPr lang="zh-CN" altLang="zh-CN" sz="4800" b="1" spc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三步开头法</a:t>
            </a:r>
            <a:endParaRPr lang="zh-CN" altLang="zh-CN" sz="4800" b="1" spc="0">
              <a:solidFill>
                <a:srgbClr val="00B05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 fill="hold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 fill="hold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 fill="hold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 fill="hold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 fill="hold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 fill="hold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 fill="hold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1" grpId="0"/>
      <p:bldP spid="14342" grpId="0"/>
      <p:bldP spid="14343" grpId="0"/>
      <p:bldP spid="14344" grpId="0"/>
      <p:bldP spid="14345" grpId="0"/>
      <p:bldP spid="143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820160" y="172085"/>
            <a:ext cx="3902075" cy="647700"/>
          </a:xfrm>
          <a:prstGeom prst="rect">
            <a:avLst/>
          </a:prstGeom>
          <a:solidFill>
            <a:srgbClr val="E3F668"/>
          </a:solidFill>
        </p:spPr>
        <p:txBody>
          <a:bodyPr vert="horz" lIns="101600" tIns="38100" rIns="76200" bIns="38100" rtlCol="0" anchor="ctr" anchorCtr="0"/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述：</a:t>
            </a:r>
            <a:r>
              <a:rPr lang="zh-CN" altLang="en-US" sz="4400">
                <a:solidFill>
                  <a:srgbClr val="0213FC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引述材料</a:t>
            </a:r>
            <a:endParaRPr kumimoji="1" lang="zh-CN" altLang="en-US" sz="4400">
              <a:solidFill>
                <a:srgbClr val="0213FC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203835" y="1024255"/>
            <a:ext cx="10612755" cy="645160"/>
          </a:xfrm>
          <a:prstGeom prst="rect">
            <a:avLst/>
          </a:prstGeom>
          <a:solidFill>
            <a:schemeClr val="bg2">
              <a:lumMod val="95000"/>
            </a:schemeClr>
          </a:solidFill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扣关键词</a:t>
            </a:r>
            <a:r>
              <a:rPr lang="zh-CN" altLang="en-US" sz="3600" b="1">
                <a:solidFill>
                  <a:srgbClr val="0213FC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一句话</a:t>
            </a:r>
            <a:r>
              <a:rPr lang="zh-CN" altLang="en-US" sz="36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概述材料：</a:t>
            </a:r>
            <a:r>
              <a:rPr lang="zh-CN" altLang="en-US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等线"/>
                <a:ea typeface="微软雅黑" panose="020b0503020204020204" charset="-122"/>
                <a:cs typeface="微软雅黑" panose="020b0503020204020204" charset="-122"/>
              </a:rPr>
              <a:t>谁</a:t>
            </a:r>
            <a:r>
              <a:rPr lang="en-US" altLang="zh-CN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等线"/>
                <a:ea typeface="微软雅黑" panose="020b0503020204020204" charset="-122"/>
                <a:cs typeface="微软雅黑" panose="020b0503020204020204" charset="-122"/>
              </a:rPr>
              <a:t>+</a:t>
            </a:r>
            <a:r>
              <a:rPr lang="zh-CN" altLang="en-US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等线"/>
                <a:ea typeface="微软雅黑" panose="020b0503020204020204" charset="-122"/>
                <a:cs typeface="微软雅黑" panose="020b0503020204020204" charset="-122"/>
              </a:rPr>
              <a:t>干何事</a:t>
            </a:r>
            <a:r>
              <a:rPr lang="en-US" altLang="zh-CN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等线"/>
                <a:ea typeface="微软雅黑" panose="020b0503020204020204" charset="-122"/>
                <a:cs typeface="微软雅黑" panose="020b0503020204020204" charset="-122"/>
              </a:rPr>
              <a:t>+</a:t>
            </a:r>
            <a:r>
              <a:rPr lang="zh-CN" altLang="en-US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等线"/>
                <a:ea typeface="微软雅黑" panose="020b0503020204020204" charset="-122"/>
                <a:cs typeface="微软雅黑" panose="020b0503020204020204" charset="-122"/>
              </a:rPr>
              <a:t>结果如何</a:t>
            </a:r>
            <a:endParaRPr lang="zh-CN" altLang="en-US" sz="3600" b="1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等线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1739265"/>
            <a:ext cx="11800840" cy="34696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just" defTabSz="622300" fontAlgn="auto">
              <a:lnSpc>
                <a:spcPts val="6140"/>
              </a:lnSpc>
              <a:spcBef>
                <a:spcPct val="0"/>
              </a:spcBef>
            </a:pPr>
            <a:r>
              <a:rPr kumimoji="1" lang="en-US" alt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    </a:t>
            </a:r>
            <a:r>
              <a:rPr kumimoji="1" lang="zh-CN" sz="3200" b="1">
                <a:solidFill>
                  <a:srgbClr val="0213FC"/>
                </a:solidFill>
                <a:highlight>
                  <a:srgbClr val="FFFF00"/>
                </a:highlight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引述材料</a:t>
            </a:r>
            <a:r>
              <a:rPr kumimoji="1" 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，不能将题目所给材料原文照搬，应该对准自己的论点剪裁材料，同时根据中心论点的需要，恰当地处理好所引材料的详略。</a:t>
            </a:r>
            <a:endParaRPr kumimoji="1" lang="zh-CN" sz="3200" b="1">
              <a:solidFill>
                <a:schemeClr val="tx1"/>
              </a:solidFill>
              <a:latin typeface="等线"/>
              <a:ea typeface="微软雅黑" panose="020b0503020204020204" charset="-122"/>
              <a:cs typeface="黑体" panose="02010609060101010101" pitchFamily="49" charset="-122"/>
              <a:sym typeface="+mn-ea"/>
            </a:endParaRPr>
          </a:p>
          <a:p>
            <a:pPr marL="0" lvl="1" indent="0" algn="just" defTabSz="622300" fontAlgn="auto">
              <a:lnSpc>
                <a:spcPts val="6140"/>
              </a:lnSpc>
              <a:spcBef>
                <a:spcPct val="0"/>
              </a:spcBef>
            </a:pPr>
            <a:r>
              <a:rPr kumimoji="1" lang="en-US" alt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    概括的</a:t>
            </a:r>
            <a:r>
              <a:rPr kumimoji="1" lang="en-US" altLang="zh-CN" sz="32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字数上</a:t>
            </a:r>
            <a:r>
              <a:rPr kumimoji="1" lang="en-US" alt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要巧，最多不超过100字；概括的</a:t>
            </a:r>
            <a:r>
              <a:rPr kumimoji="1" lang="en-US" altLang="zh-CN" sz="32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内容上</a:t>
            </a:r>
            <a:r>
              <a:rPr kumimoji="1" lang="en-US" alt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要巧，做到</a:t>
            </a:r>
            <a:r>
              <a:rPr kumimoji="1" lang="en-US" altLang="zh-CN" sz="3200" b="1">
                <a:solidFill>
                  <a:srgbClr val="FF0000"/>
                </a:solidFill>
                <a:highlight>
                  <a:srgbClr val="FFFF00"/>
                </a:highlight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简洁</a:t>
            </a:r>
            <a:r>
              <a:rPr kumimoji="1" lang="en-US" alt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——拖泥带水会引起反感（阅卷老师对材料很熟）；</a:t>
            </a:r>
            <a:r>
              <a:rPr kumimoji="1" lang="en-US" altLang="zh-CN" sz="3200" b="1">
                <a:solidFill>
                  <a:srgbClr val="FF0000"/>
                </a:solidFill>
                <a:highlight>
                  <a:srgbClr val="FFFF00"/>
                </a:highlight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有度</a:t>
            </a:r>
            <a:r>
              <a:rPr kumimoji="1" lang="en-US" altLang="zh-CN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——紧扣题目，有所选择，目标性强。</a:t>
            </a:r>
            <a:endParaRPr kumimoji="1" lang="en-US" altLang="zh-CN" sz="3200" b="1">
              <a:solidFill>
                <a:schemeClr val="tx1"/>
              </a:solidFill>
              <a:latin typeface="等线"/>
              <a:ea typeface="微软雅黑" panose="020b0503020204020204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6"/>
            </p:custDataLst>
          </p:nvPr>
        </p:nvSpPr>
        <p:spPr>
          <a:xfrm>
            <a:off x="259080" y="4286885"/>
            <a:ext cx="11745595" cy="2132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35000"/>
              </a:lnSpc>
              <a:buFontTx/>
              <a:buNone/>
            </a:pPr>
            <a:r>
              <a:rPr lang="zh-CN" altLang="en-US" sz="3200" b="1" smtClean="0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注意：</a:t>
            </a:r>
            <a:r>
              <a:rPr lang="zh-CN" altLang="en-US" sz="2800" b="1" smtClean="0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尽量不用“</a:t>
            </a:r>
            <a:r>
              <a:rPr lang="zh-CN" altLang="en-US" sz="2800" b="1" smtClean="0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读了这则材料</a:t>
            </a:r>
            <a:r>
              <a:rPr lang="zh-CN" altLang="en-US" sz="2800" b="1" smtClean="0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”、“</a:t>
            </a:r>
            <a:r>
              <a:rPr lang="zh-CN" altLang="en-US" sz="2800" b="1" smtClean="0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看了这幅漫画</a:t>
            </a:r>
            <a:r>
              <a:rPr lang="zh-CN" altLang="en-US" sz="2800" b="1" smtClean="0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”之类的话代替对材料的引述。绝不能“</a:t>
            </a:r>
            <a:r>
              <a:rPr lang="zh-CN" altLang="en-US" sz="2800" b="1" smtClean="0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最近读了一个故事</a:t>
            </a:r>
            <a:r>
              <a:rPr lang="zh-CN" altLang="en-US" sz="2800" b="1" smtClean="0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”之类的，这是当面撒谎，因为材料就在试卷上。</a:t>
            </a:r>
            <a:endParaRPr lang="zh-CN" altLang="en-US" sz="2800" b="1" smtClean="0">
              <a:solidFill>
                <a:schemeClr val="tx1"/>
              </a:solidFill>
              <a:latin typeface="等线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954780" y="198755"/>
            <a:ext cx="3773170" cy="647700"/>
          </a:xfrm>
          <a:prstGeom prst="rect">
            <a:avLst/>
          </a:prstGeom>
          <a:solidFill>
            <a:srgbClr val="E3F668"/>
          </a:solidFill>
        </p:spPr>
        <p:txBody>
          <a:bodyPr vert="horz" lIns="101600" tIns="38100" rIns="76200" bIns="38100" rtlCol="0" anchor="ctr" anchorCtr="0"/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评：</a:t>
            </a:r>
            <a:r>
              <a:rPr lang="zh-CN" altLang="en-US" sz="4400">
                <a:solidFill>
                  <a:srgbClr val="0213FC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点评过渡</a:t>
            </a:r>
            <a:endParaRPr kumimoji="1" lang="zh-CN" altLang="en-US" sz="4400">
              <a:solidFill>
                <a:srgbClr val="0213FC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869315" y="1901825"/>
            <a:ext cx="10452735" cy="34880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just" defTabSz="622300" fontAlgn="auto">
              <a:lnSpc>
                <a:spcPts val="6500"/>
              </a:lnSpc>
              <a:spcBef>
                <a:spcPct val="0"/>
              </a:spcBef>
            </a:pPr>
            <a:r>
              <a:rPr kumimoji="1" lang="en-US" altLang="zh-CN" sz="4800"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  </a:t>
            </a:r>
            <a:r>
              <a:rPr lang="zh-CN" altLang="en-US" sz="3200" b="1">
                <a:solidFill>
                  <a:schemeClr val="tx1"/>
                </a:solidFill>
                <a:latin typeface="等线"/>
                <a:ea typeface="微软雅黑" panose="020b0503020204020204" charset="-122"/>
                <a:sym typeface="+mn-ea"/>
              </a:rPr>
              <a:t>“评”，就是围绕中心论点对引述材料进行扼要分析。要求分析得准确，切合事理，语言精要。“评”的目的是为中心论点的提出创造理论的条件，让读者感到由材料到中心观点是顺理成章，水到渠成的。</a:t>
            </a:r>
            <a:endParaRPr lang="zh-CN" altLang="en-US" sz="3200" b="1">
              <a:solidFill>
                <a:schemeClr val="tx1"/>
              </a:solidFill>
              <a:latin typeface="等线"/>
              <a:ea typeface="微软雅黑" panose="020b050302020402020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923925" y="1007110"/>
            <a:ext cx="9739630" cy="58356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213FC"/>
                </a:solidFill>
                <a:latin typeface="等线"/>
                <a:ea typeface="微软雅黑" panose="020b0503020204020204" charset="-122"/>
                <a:sym typeface="+mn-ea"/>
              </a:rPr>
              <a:t>一句话</a:t>
            </a:r>
            <a:r>
              <a:rPr lang="zh-CN" altLang="en-US" sz="3200" b="1">
                <a:solidFill>
                  <a:srgbClr val="FF0000"/>
                </a:solidFill>
                <a:latin typeface="等线"/>
                <a:ea typeface="微软雅黑" panose="020b0503020204020204" charset="-122"/>
                <a:sym typeface="+mn-ea"/>
              </a:rPr>
              <a:t>写出评价：</a:t>
            </a:r>
            <a:r>
              <a:rPr lang="zh-CN" altLang="en-US" sz="3200" b="1">
                <a:solidFill>
                  <a:srgbClr val="FF0000"/>
                </a:solidFill>
                <a:latin typeface="等线"/>
                <a:ea typeface="微软雅黑" panose="020b0503020204020204" charset="-122"/>
              </a:rPr>
              <a:t>扣住情境进行简单阐释（</a:t>
            </a:r>
            <a:r>
              <a:rPr lang="zh-CN" altLang="en-US" sz="3200" b="1">
                <a:solidFill>
                  <a:srgbClr val="FF0000"/>
                </a:solidFill>
                <a:latin typeface="等线"/>
                <a:ea typeface="微软雅黑" panose="020b0503020204020204" charset="-122"/>
                <a:sym typeface="+mn-ea"/>
              </a:rPr>
              <a:t>过渡句</a:t>
            </a:r>
            <a:r>
              <a:rPr lang="zh-CN" altLang="en-US" sz="3200" b="1">
                <a:solidFill>
                  <a:srgbClr val="FF0000"/>
                </a:solidFill>
                <a:latin typeface="等线"/>
                <a:ea typeface="微软雅黑" panose="020b0503020204020204" charset="-122"/>
              </a:rPr>
              <a:t>）</a:t>
            </a:r>
            <a:endParaRPr lang="zh-CN" altLang="en-US" sz="3200" b="1">
              <a:solidFill>
                <a:srgbClr val="FF0000"/>
              </a:solidFill>
              <a:latin typeface="等线"/>
              <a:ea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782695" y="154940"/>
            <a:ext cx="3757930" cy="647700"/>
          </a:xfrm>
          <a:prstGeom prst="rect">
            <a:avLst/>
          </a:prstGeom>
          <a:solidFill>
            <a:srgbClr val="E3F668"/>
          </a:solidFill>
        </p:spPr>
        <p:txBody>
          <a:bodyPr vert="horz" lIns="101600" tIns="38100" rIns="76200" bIns="38100" rtlCol="0" anchor="ctr" anchorCtr="0"/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00"/>
                </a:solidFill>
                <a:latin typeface="等线"/>
                <a:cs typeface="微软雅黑" panose="020b0503020204020204" charset="-122"/>
              </a:rPr>
              <a:t> </a:t>
            </a:r>
            <a:r>
              <a:rPr lang="zh-CN" altLang="en-US" sz="40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亮：</a:t>
            </a:r>
            <a:r>
              <a:rPr lang="zh-CN" altLang="en-US" sz="4000">
                <a:solidFill>
                  <a:srgbClr val="0213FC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亮出观点</a:t>
            </a:r>
            <a:endParaRPr kumimoji="1" lang="zh-CN" altLang="en-US" sz="4000">
              <a:solidFill>
                <a:srgbClr val="0213FC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934720" y="915035"/>
            <a:ext cx="9719310" cy="5219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1F2DA8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一句话</a:t>
            </a:r>
            <a:r>
              <a:rPr lang="zh-CN" altLang="en-US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明确观点：提示语</a:t>
            </a:r>
            <a:r>
              <a:rPr lang="en-US" altLang="zh-CN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</a:rPr>
              <a:t>中心论点（注意二元、三元</a:t>
            </a:r>
            <a:r>
              <a:rPr lang="zh-CN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</a:rPr>
              <a:t>思辨</a:t>
            </a:r>
            <a:r>
              <a:rPr lang="zh-CN" altLang="en-US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</a:rPr>
              <a:t>）</a:t>
            </a:r>
            <a:endParaRPr lang="zh-CN" altLang="en-US" sz="2800" b="1">
              <a:solidFill>
                <a:srgbClr val="FF0000"/>
              </a:solidFill>
              <a:latin typeface="等线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53365" y="1437005"/>
            <a:ext cx="11685905" cy="17392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just" defTabSz="622300" fontAlgn="auto">
              <a:lnSpc>
                <a:spcPct val="100000"/>
              </a:lnSpc>
              <a:spcBef>
                <a:spcPct val="0"/>
              </a:spcBef>
            </a:pPr>
            <a:r>
              <a:rPr kumimoji="1" lang="en-US" altLang="zh-CN" sz="3600" b="1"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   </a:t>
            </a:r>
            <a:r>
              <a:rPr kumimoji="1" lang="en-US" altLang="zh-CN" sz="3200" b="1"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 “</a:t>
            </a:r>
            <a:r>
              <a:rPr kumimoji="1" lang="zh-CN" altLang="en-US" sz="3200" b="1"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亮</a:t>
            </a:r>
            <a:r>
              <a:rPr kumimoji="1" lang="en-US" altLang="zh-CN" sz="3200" b="1"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”</a:t>
            </a:r>
            <a:r>
              <a:rPr kumimoji="1" lang="zh-CN" altLang="en-US" sz="3200" b="1">
                <a:latin typeface="等线"/>
                <a:ea typeface="微软雅黑" panose="020b0503020204020204" charset="-122"/>
                <a:cs typeface="黑体" panose="02010609060101010101" pitchFamily="49" charset="-122"/>
                <a:sym typeface="+mn-ea"/>
              </a:rPr>
              <a:t>，就是通过材料的分析之后，顺势提出中心论点。中心论点是全文内容的“神”，材料组合的“纲”，起统帅作用。因此，论点的提炼，必须做到：扣材、准确、鲜明。</a:t>
            </a:r>
            <a:endParaRPr kumimoji="1" lang="zh-CN" altLang="en-US" sz="3200" b="1">
              <a:latin typeface="等线"/>
              <a:ea typeface="微软雅黑" panose="020b0503020204020204" charset="-122"/>
              <a:cs typeface="黑体" panose="02010609060101010101" pitchFamily="49" charset="-122"/>
              <a:sym typeface="+mn-ea"/>
            </a:endParaRPr>
          </a:p>
          <a:p>
            <a:pPr marL="0" lvl="1" indent="0" algn="just" defTabSz="622300" fontAlgn="auto">
              <a:lnSpc>
                <a:spcPts val="6300"/>
              </a:lnSpc>
              <a:spcBef>
                <a:spcPct val="0"/>
              </a:spcBef>
            </a:pPr>
            <a:endParaRPr kumimoji="1" lang="zh-CN" altLang="en-US" sz="3200" b="1">
              <a:latin typeface="等线"/>
              <a:ea typeface="微软雅黑" panose="020b0503020204020204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253365" y="3053715"/>
            <a:ext cx="11751945" cy="332295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highlight>
                  <a:srgbClr val="FFFF00"/>
                </a:highlight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扣材</a:t>
            </a:r>
            <a:r>
              <a:rPr lang="zh-CN" altLang="en-US" sz="28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—所确立的论点必须是</a:t>
            </a:r>
            <a:r>
              <a:rPr lang="zh-CN" altLang="en-US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根据材料生发</a:t>
            </a:r>
            <a:r>
              <a:rPr lang="zh-CN" altLang="en-US" sz="28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出来的；</a:t>
            </a:r>
            <a:endParaRPr lang="zh-CN" altLang="en-US" sz="2800" b="1">
              <a:solidFill>
                <a:schemeClr val="tx1"/>
              </a:solidFill>
              <a:latin typeface="等线"/>
              <a:ea typeface="微软雅黑" panose="020b0503020204020204" charset="-122"/>
              <a:cs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highlight>
                  <a:srgbClr val="FFFF00"/>
                </a:highlight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准确</a:t>
            </a:r>
            <a:r>
              <a:rPr lang="zh-CN" altLang="en-US" sz="28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—论点应从材料的整体语意引伸出来，不要从材料的非中心意义、次要角度、次要方面来确立论点；要找准立意角度与社会现实的对应点。</a:t>
            </a:r>
            <a:endParaRPr lang="zh-CN" altLang="en-US" sz="2800" b="1">
              <a:solidFill>
                <a:schemeClr val="tx1"/>
              </a:solidFill>
              <a:latin typeface="等线"/>
              <a:ea typeface="微软雅黑" panose="020b0503020204020204" charset="-122"/>
              <a:cs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highlight>
                  <a:srgbClr val="FFFF00"/>
                </a:highlight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鲜明</a:t>
            </a:r>
            <a:r>
              <a:rPr lang="zh-CN" altLang="en-US" sz="2800" b="1">
                <a:solidFill>
                  <a:schemeClr val="tx1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—语言表达要清晰而简洁，尽量不使用抒情性及描述性语言。最好用</a:t>
            </a:r>
            <a:r>
              <a:rPr lang="zh-CN" altLang="en-US" sz="2800" b="1">
                <a:solidFill>
                  <a:srgbClr val="FF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判断句。</a:t>
            </a:r>
            <a:r>
              <a:rPr lang="zh-CN" altLang="en-US" sz="2800" b="1">
                <a:solidFill>
                  <a:srgbClr val="C00000"/>
                </a:solidFill>
                <a:latin typeface="等线"/>
                <a:ea typeface="微软雅黑" panose="020b0503020204020204" charset="-122"/>
                <a:cs typeface="微软雅黑" panose="020b0503020204020204" charset="-122"/>
                <a:sym typeface="+mn-ea"/>
              </a:rPr>
              <a:t>（禁用疑问句）</a:t>
            </a:r>
            <a:endParaRPr lang="zh-CN" altLang="en-US" sz="2800" b="1">
              <a:solidFill>
                <a:srgbClr val="C00000"/>
              </a:solidFill>
              <a:latin typeface="等线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506" name="灯片编号占位符 5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8077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>
              <a:spcBef>
                <a:spcPct val="0"/>
              </a:spcBef>
              <a:buFontTx/>
              <a:buNone/>
            </a:pPr>
            <a:fld id="{9A0DB2DC-4C9A-4742-B13C-FB6460FD3503}" type="slidenum">
              <a:rPr lang="zh-CN" altLang="en-US" sz="1400"/>
              <a:t>11</a:t>
            </a:fld>
            <a:endParaRPr lang="zh-CN" altLang="en-US" sz="1400"/>
          </a:p>
        </p:txBody>
      </p:sp>
      <p:sp>
        <p:nvSpPr>
          <p:cNvPr id="21507" name="Rectangle 3"/>
          <p:cNvSpPr>
            <a:spLocks noGrp="1" noRot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175895" y="125095"/>
            <a:ext cx="11849735" cy="6519545"/>
          </a:xfrm>
          <a:solidFill>
            <a:schemeClr val="bg1"/>
          </a:solidFill>
        </p:spPr>
        <p:txBody>
          <a:bodyPr wrap="square" lIns="91440" tIns="45720" rIns="91440" bIns="45720" anchor="t" anchorCtr="0">
            <a:noAutofit/>
          </a:bodyPr>
          <a:lstStyle/>
          <a:p>
            <a:pPr indent="457200" fontAlgn="auto">
              <a:lnSpc>
                <a:spcPct val="150000"/>
              </a:lnSpc>
              <a:buNone/>
            </a:pPr>
            <a:r>
              <a:rPr lang="en-US" altLang="zh-CN" sz="27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【</a:t>
            </a:r>
            <a:r>
              <a:rPr lang="zh-CN" sz="27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示例</a:t>
            </a:r>
            <a:r>
              <a:rPr lang="en-US" altLang="zh-CN" sz="27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】</a:t>
            </a:r>
            <a:r>
              <a:rPr lang="zh-CN" sz="27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阅读下面的材料，根据要求写作。（60分）</a:t>
            </a:r>
            <a:endParaRPr lang="zh-CN" sz="27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457200" fontAlgn="auto">
              <a:lnSpc>
                <a:spcPct val="150000"/>
              </a:lnSpc>
              <a:buNone/>
            </a:pPr>
            <a:r>
              <a:rPr lang="zh-CN" altLang="en-US" sz="27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有一老一小两个人同时在沙漠里种胡杨树。年轻人待树苗成活后，每隔三天就要来给它浇水，而老人一等到树苗成活以后，就来得少了；即使来了，也只是把被风刮倒的树苗扶一扶，不浇一点水。转眼几年过去了，胡杨都长得很粗了。忽然有一天刮起了沙尘暴，第二天风停后，两人惊讶的发现，年轻人种的胡杨几乎全被风刮倒了，有的甚至连根拔起；而老人种的树，只是被风吹折了一些树枝，吹掉一些树叶。年轻人很诧异，问起原因，老人说：“你经常给树浇水施肥，它的根就不往泥土深处扎。我把树栽活以后就不去理睬它，逼它们不得不把自己的根一直扎到地底下的泉源中去。有这么深的根，这些树怎能轻易被风刮倒？”</a:t>
            </a:r>
            <a:endParaRPr lang="zh-CN" altLang="en-US" sz="27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1508" name="灯片编号占位符 1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indent="0" algn="r" eaLnBrk="1" hangingPunct="1">
              <a:spcBef>
                <a:spcPct val="0"/>
              </a:spcBef>
              <a:buFontTx/>
              <a:buNone/>
            </a:pPr>
            <a:fld id="{9A0DB2DC-4C9A-4742-B13C-FB6460FD3503}" type="slidenum">
              <a:rPr lang="zh-CN" altLang="en-US" sz="1400"/>
              <a:t>11</a:t>
            </a:fld>
            <a:endParaRPr lang="zh-CN" altLang="en-US" sz="1400"/>
          </a:p>
        </p:txBody>
      </p:sp>
      <p:pic>
        <p:nvPicPr>
          <p:cNvPr id="21509" name="New picture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772900" y="12344400"/>
            <a:ext cx="355600" cy="2667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2530" name="灯片编号占位符 3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8077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>
              <a:spcBef>
                <a:spcPct val="0"/>
              </a:spcBef>
              <a:buFontTx/>
              <a:buNone/>
            </a:pPr>
            <a:fld id="{9A0DB2DC-4C9A-4742-B13C-FB6460FD3503}" type="slidenum">
              <a:rPr lang="zh-CN" altLang="en-US" sz="1400"/>
              <a:t>12</a:t>
            </a:fld>
            <a:endParaRPr lang="zh-CN" altLang="en-US" sz="1400"/>
          </a:p>
        </p:txBody>
      </p:sp>
      <p:sp>
        <p:nvSpPr>
          <p:cNvPr id="13315" name="Text Box 2"/>
          <p:cNvSpPr/>
          <p:nvPr>
            <p:custDataLst>
              <p:tags r:id="rId4"/>
            </p:custDataLst>
          </p:nvPr>
        </p:nvSpPr>
        <p:spPr>
          <a:xfrm>
            <a:off x="640715" y="1416050"/>
            <a:ext cx="10615930" cy="3677285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Tx/>
              <a:buNone/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          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培育人才必需讲究科学方法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0" lvl="0" indent="0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    同样是在沙漠里种胡杨树，沙尘暴后，年轻人种的树几乎全被风刮倒了，而老人种的树却无大碍。            	究其原因，年轻人过多关心树木，而老人则要树苗自己去找泉源，树木的根也因此扎得很深。可见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过多的关心反而是一种祸害，科学的管理才能让树木茁壮成长。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             掩卷沉思，育人亦如种树：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培育人才必须讲究科学方法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2" name="Oval 3"/>
          <p:cNvSpPr/>
          <p:nvPr>
            <p:custDataLst>
              <p:tags r:id="rId5"/>
            </p:custDataLst>
          </p:nvPr>
        </p:nvSpPr>
        <p:spPr>
          <a:xfrm>
            <a:off x="763905" y="552450"/>
            <a:ext cx="2195513" cy="692150"/>
          </a:xfrm>
          <a:prstGeom prst="ellipse">
            <a:avLst/>
          </a:prstGeom>
          <a:solidFill>
            <a:srgbClr val="660033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FFFF00"/>
                </a:solidFill>
                <a:ea typeface="黑体" panose="02010609060101010101" pitchFamily="49" charset="-122"/>
              </a:rPr>
              <a:t>  </a:t>
            </a:r>
            <a:r>
              <a:rPr lang="zh-CN" altLang="en-US" b="1">
                <a:solidFill>
                  <a:srgbClr val="FFFF00"/>
                </a:solidFill>
                <a:ea typeface="黑体" panose="02010609060101010101" pitchFamily="49" charset="-122"/>
              </a:rPr>
              <a:t>开  头</a:t>
            </a:r>
            <a:endParaRPr lang="zh-CN" altLang="en-US" b="1">
              <a:solidFill>
                <a:srgbClr val="FFFF00"/>
              </a:solidFill>
              <a:ea typeface="黑体" panose="02010609060101010101" pitchFamily="49" charset="-122"/>
            </a:endParaRPr>
          </a:p>
        </p:txBody>
      </p:sp>
      <p:sp>
        <p:nvSpPr>
          <p:cNvPr id="22533" name="WordArt 5"/>
          <p:cNvSpPr>
            <a:spLocks noTextEdit="1"/>
          </p:cNvSpPr>
          <p:nvPr>
            <p:custDataLst>
              <p:tags r:id="rId6"/>
            </p:custDataLst>
          </p:nvPr>
        </p:nvSpPr>
        <p:spPr>
          <a:xfrm>
            <a:off x="4116070" y="655955"/>
            <a:ext cx="4681538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ln w="127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5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这样的开头怎么样？</a:t>
            </a:r>
            <a:endParaRPr lang="zh-CN" altLang="en-US" sz="3600" b="1">
              <a:ln w="127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534" name="Text Box 6"/>
          <p:cNvSpPr/>
          <p:nvPr>
            <p:custDataLst>
              <p:tags r:id="rId7"/>
            </p:custDataLst>
          </p:nvPr>
        </p:nvSpPr>
        <p:spPr>
          <a:xfrm>
            <a:off x="6342698" y="2426335"/>
            <a:ext cx="2376487" cy="521970"/>
          </a:xfrm>
          <a:prstGeom prst="rect">
            <a:avLst/>
          </a:prstGeom>
          <a:solidFill>
            <a:srgbClr val="00FF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（引述材料）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2535" name="Text Box 7"/>
          <p:cNvSpPr/>
          <p:nvPr>
            <p:custDataLst>
              <p:tags r:id="rId8"/>
            </p:custDataLst>
          </p:nvPr>
        </p:nvSpPr>
        <p:spPr>
          <a:xfrm rot="-10860000" flipV="1">
            <a:off x="3152458" y="3716338"/>
            <a:ext cx="2160587" cy="521970"/>
          </a:xfrm>
          <a:prstGeom prst="rect">
            <a:avLst/>
          </a:prstGeom>
          <a:solidFill>
            <a:srgbClr val="00FF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（点评过渡）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2536" name="Text Box 8"/>
          <p:cNvSpPr/>
          <p:nvPr>
            <p:custDataLst>
              <p:tags r:id="rId9"/>
            </p:custDataLst>
          </p:nvPr>
        </p:nvSpPr>
        <p:spPr>
          <a:xfrm>
            <a:off x="4221798" y="4234815"/>
            <a:ext cx="2376487" cy="521970"/>
          </a:xfrm>
          <a:prstGeom prst="rect">
            <a:avLst/>
          </a:prstGeom>
          <a:solidFill>
            <a:srgbClr val="00FF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（亮出观点）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2537" name="Text Box 9"/>
          <p:cNvSpPr/>
          <p:nvPr>
            <p:custDataLst>
              <p:tags r:id="rId10"/>
            </p:custDataLst>
          </p:nvPr>
        </p:nvSpPr>
        <p:spPr>
          <a:xfrm>
            <a:off x="640715" y="5264785"/>
            <a:ext cx="10713085" cy="58356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Tx/>
              <a:buNone/>
            </a:pPr>
            <a:r>
              <a:rPr lang="en-US" altLang="zh-CN" b="1">
                <a:solidFill>
                  <a:srgbClr val="FF0000"/>
                </a:solidFill>
                <a:ea typeface="黑体" panose="02010609060101010101" pitchFamily="49" charset="-122"/>
              </a:rPr>
              <a:t>方法：</a:t>
            </a:r>
            <a:r>
              <a:rPr lang="en-US" altLang="zh-CN" b="1">
                <a:solidFill>
                  <a:srgbClr val="00B050"/>
                </a:solidFill>
                <a:ea typeface="黑体" panose="02010609060101010101" pitchFamily="49" charset="-122"/>
                <a:sym typeface="+mn-ea"/>
              </a:rPr>
              <a:t>引述材料</a:t>
            </a:r>
            <a:r>
              <a:rPr lang="en-US" altLang="zh-CN" b="1">
                <a:solidFill>
                  <a:srgbClr val="00B050"/>
                </a:solidFill>
                <a:ea typeface="黑体" panose="02010609060101010101" pitchFamily="49" charset="-122"/>
              </a:rPr>
              <a:t>+</a:t>
            </a:r>
            <a:r>
              <a:rPr lang="en-US" altLang="zh-CN" b="1">
                <a:solidFill>
                  <a:srgbClr val="00B050"/>
                </a:solidFill>
                <a:ea typeface="黑体" panose="02010609060101010101" pitchFamily="49" charset="-122"/>
                <a:sym typeface="+mn-ea"/>
              </a:rPr>
              <a:t>点评过渡</a:t>
            </a:r>
            <a:r>
              <a:rPr lang="en-US" altLang="zh-CN" b="1">
                <a:solidFill>
                  <a:srgbClr val="00B050"/>
                </a:solidFill>
                <a:ea typeface="黑体" panose="02010609060101010101" pitchFamily="49" charset="-122"/>
              </a:rPr>
              <a:t>+</a:t>
            </a:r>
            <a:r>
              <a:rPr lang="en-US" altLang="zh-CN" b="1">
                <a:solidFill>
                  <a:srgbClr val="00B050"/>
                </a:solidFill>
                <a:ea typeface="黑体" panose="02010609060101010101" pitchFamily="49" charset="-122"/>
                <a:sym typeface="+mn-ea"/>
              </a:rPr>
              <a:t>亮出观点</a:t>
            </a:r>
            <a:endParaRPr lang="en-US" altLang="zh-CN" b="1">
              <a:solidFill>
                <a:srgbClr val="00B050"/>
              </a:solidFill>
              <a:ea typeface="黑体" panose="02010609060101010101" pitchFamily="49" charset="-122"/>
              <a:sym typeface="+mn-ea"/>
            </a:endParaRPr>
          </a:p>
        </p:txBody>
      </p:sp>
      <p:sp>
        <p:nvSpPr>
          <p:cNvPr id="22538" name="灯片编号占位符 1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pPr marL="0" indent="0" algn="r" eaLnBrk="1" hangingPunct="1">
              <a:spcBef>
                <a:spcPct val="0"/>
              </a:spcBef>
              <a:buFontTx/>
              <a:buNone/>
            </a:pPr>
            <a:fld id="{9A0DB2DC-4C9A-4742-B13C-FB6460FD3503}" type="slidenum">
              <a:rPr lang="zh-CN" altLang="en-US" sz="1400"/>
              <a:t>12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 fill="hold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22534" grpId="0"/>
      <p:bldP spid="22535" grpId="0"/>
      <p:bldP spid="22536" grpId="0"/>
      <p:bldP spid="2253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https://d.book118.com/418105074001006023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627"/>
</p:tagLst>
</file>

<file path=ppt/tags/tag2.xml><?xml version="1.0" encoding="utf-8"?>
<p:tagLst xmlns:p="http://schemas.openxmlformats.org/presentationml/2006/main">
  <p:tag name="AS_UNIQUEID" val="2628"/>
</p:tagLst>
</file>

<file path=ppt/tags/tag3.xml><?xml version="1.0" encoding="utf-8"?>
<p:tagLst xmlns:p="http://schemas.openxmlformats.org/presentationml/2006/main">
  <p:tag name="AS_UNIQUEID" val="2629"/>
</p:tagLst>
</file>

<file path=ppt/tags/tag4.xml><?xml version="1.0" encoding="utf-8"?>
<p:tagLst xmlns:p="http://schemas.openxmlformats.org/presentationml/2006/main">
  <p:tag name="AS_UNIQUEID" val="2630"/>
</p:tagLst>
</file>

<file path=ppt/tags/tag5.xml><?xml version="1.0" encoding="utf-8"?>
<p:tagLst xmlns:p="http://schemas.openxmlformats.org/presentationml/2006/main">
  <p:tag name="AS_UNIQUEID" val="2631"/>
</p:tagLst>
</file>

<file path=ppt/tags/tag6.xml><?xml version="1.0" encoding="utf-8"?>
<p:tagLst xmlns:p="http://schemas.openxmlformats.org/presentationml/2006/main">
  <p:tag name="AS_UNIQUEID" val="2632"/>
</p:tagLst>
</file>

<file path=ppt/tags/tag7.xml><?xml version="1.0" encoding="utf-8"?>
<p:tagLst xmlns:p="http://schemas.openxmlformats.org/presentationml/2006/main">
  <p:tag name="AS_UNIQUEID" val="2633"/>
</p:tagLst>
</file>

<file path=ppt/tags/tag8.xml><?xml version="1.0" encoding="utf-8"?>
<p:tagLst xmlns:p="http://schemas.openxmlformats.org/presentationml/2006/main">
  <p:tag name="AS_UNIQUEID" val="2634"/>
</p:tagLst>
</file>

<file path=ppt/tags/tag9.xml><?xml version="1.0" encoding="utf-8"?>
<p:tagLst xmlns:p="http://schemas.openxmlformats.org/presentationml/2006/main">
  <p:tag name="AS_UNIQUEID" val="2635"/>
</p:tagLst>
</file>

<file path=ppt/tags/tag10.xml><?xml version="1.0" encoding="utf-8"?>
<p:tagLst xmlns:p="http://schemas.openxmlformats.org/presentationml/2006/main">
  <p:tag name="AS_UNIQUEID" val="2636"/>
</p:tagLst>
</file>

<file path=ppt/tags/tag11.xml><?xml version="1.0" encoding="utf-8"?>
<p:tagLst xmlns:p="http://schemas.openxmlformats.org/presentationml/2006/main">
  <p:tag name="AS_UNIQUEID" val="2637"/>
</p:tagLst>
</file>

<file path=ppt/tags/tag12.xml><?xml version="1.0" encoding="utf-8"?>
<p:tagLst xmlns:p="http://schemas.openxmlformats.org/presentationml/2006/main">
  <p:tag name="AS_UNIQUEID" val="2638"/>
</p:tagLst>
</file>

<file path=ppt/tags/tag13.xml><?xml version="1.0" encoding="utf-8"?>
<p:tagLst xmlns:p="http://schemas.openxmlformats.org/presentationml/2006/main">
  <p:tag name="AS_UNIQUEID" val="2639"/>
</p:tagLst>
</file>

<file path=ppt/tags/tag14.xml><?xml version="1.0" encoding="utf-8"?>
<p:tagLst xmlns:p="http://schemas.openxmlformats.org/presentationml/2006/main">
  <p:tag name="AS_UNIQUEID" val="2640"/>
</p:tagLst>
</file>

<file path=ppt/tags/tag15.xml><?xml version="1.0" encoding="utf-8"?>
<p:tagLst xmlns:p="http://schemas.openxmlformats.org/presentationml/2006/main">
  <p:tag name="AS_UNIQUEID" val="2641"/>
</p:tagLst>
</file>

<file path=ppt/tags/tag16.xml><?xml version="1.0" encoding="utf-8"?>
<p:tagLst xmlns:p="http://schemas.openxmlformats.org/presentationml/2006/main">
  <p:tag name="AS_UNIQUEID" val="2642"/>
</p:tagLst>
</file>

<file path=ppt/tags/tag17.xml><?xml version="1.0" encoding="utf-8"?>
<p:tagLst xmlns:p="http://schemas.openxmlformats.org/presentationml/2006/main">
  <p:tag name="AS_UNIQUEID" val="2643"/>
</p:tagLst>
</file>

<file path=ppt/tags/tag18.xml><?xml version="1.0" encoding="utf-8"?>
<p:tagLst xmlns:p="http://schemas.openxmlformats.org/presentationml/2006/main">
  <p:tag name="AS_UNIQUEID" val="2644"/>
</p:tagLst>
</file>

<file path=ppt/tags/tag19.xml><?xml version="1.0" encoding="utf-8"?>
<p:tagLst xmlns:p="http://schemas.openxmlformats.org/presentationml/2006/main">
  <p:tag name="AS_UNIQUEID" val="2645"/>
</p:tagLst>
</file>

<file path=ppt/tags/tag20.xml><?xml version="1.0" encoding="utf-8"?>
<p:tagLst xmlns:p="http://schemas.openxmlformats.org/presentationml/2006/main">
  <p:tag name="AS_UNIQUEID" val="2646"/>
</p:tagLst>
</file>

<file path=ppt/tags/tag21.xml><?xml version="1.0" encoding="utf-8"?>
<p:tagLst xmlns:p="http://schemas.openxmlformats.org/presentationml/2006/main">
  <p:tag name="AS_UNIQUEID" val="2647"/>
</p:tagLst>
</file>

<file path=ppt/tags/tag22.xml><?xml version="1.0" encoding="utf-8"?>
<p:tagLst xmlns:p="http://schemas.openxmlformats.org/presentationml/2006/main">
  <p:tag name="AS_UNIQUEID" val="2648"/>
</p:tagLst>
</file>

<file path=ppt/tags/tag23.xml><?xml version="1.0" encoding="utf-8"?>
<p:tagLst xmlns:p="http://schemas.openxmlformats.org/presentationml/2006/main">
  <p:tag name="AS_UNIQUEID" val="2649"/>
</p:tagLst>
</file>

<file path=ppt/tags/tag24.xml><?xml version="1.0" encoding="utf-8"?>
<p:tagLst xmlns:p="http://schemas.openxmlformats.org/presentationml/2006/main">
  <p:tag name="AS_UNIQUEID" val="2650"/>
</p:tagLst>
</file>

<file path=ppt/tags/tag25.xml><?xml version="1.0" encoding="utf-8"?>
<p:tagLst xmlns:p="http://schemas.openxmlformats.org/presentationml/2006/main">
  <p:tag name="AS_UNIQUEID" val="2651"/>
</p:tagLst>
</file>

<file path=ppt/tags/tag26.xml><?xml version="1.0" encoding="utf-8"?>
<p:tagLst xmlns:p="http://schemas.openxmlformats.org/presentationml/2006/main">
  <p:tag name="AS_UNIQUEID" val="2652"/>
</p:tagLst>
</file>

<file path=ppt/tags/tag27.xml><?xml version="1.0" encoding="utf-8"?>
<p:tagLst xmlns:p="http://schemas.openxmlformats.org/presentationml/2006/main">
  <p:tag name="AS_UNIQUEID" val="2653"/>
</p:tagLst>
</file>

<file path=ppt/tags/tag28.xml><?xml version="1.0" encoding="utf-8"?>
<p:tagLst xmlns:p="http://schemas.openxmlformats.org/presentationml/2006/main">
  <p:tag name="AS_UNIQUEID" val="2654"/>
</p:tagLst>
</file>

<file path=ppt/tags/tag29.xml><?xml version="1.0" encoding="utf-8"?>
<p:tagLst xmlns:p="http://schemas.openxmlformats.org/presentationml/2006/main">
  <p:tag name="AS_UNIQUEID" val="2655"/>
</p:tagLst>
</file>

<file path=ppt/tags/tag30.xml><?xml version="1.0" encoding="utf-8"?>
<p:tagLst xmlns:p="http://schemas.openxmlformats.org/presentationml/2006/main">
  <p:tag name="AS_UNIQUEID" val="2656"/>
</p:tagLst>
</file>

<file path=ppt/tags/tag31.xml><?xml version="1.0" encoding="utf-8"?>
<p:tagLst xmlns:p="http://schemas.openxmlformats.org/presentationml/2006/main">
  <p:tag name="AS_UNIQUEID" val="2657"/>
</p:tagLst>
</file>

<file path=ppt/tags/tag32.xml><?xml version="1.0" encoding="utf-8"?>
<p:tagLst xmlns:p="http://schemas.openxmlformats.org/presentationml/2006/main">
  <p:tag name="AS_UNIQUEID" val="2658"/>
</p:tagLst>
</file>

<file path=ppt/tags/tag33.xml><?xml version="1.0" encoding="utf-8"?>
<p:tagLst xmlns:p="http://schemas.openxmlformats.org/presentationml/2006/main">
  <p:tag name="AS_UNIQUEID" val="2659"/>
</p:tagLst>
</file>

<file path=ppt/tags/tag34.xml><?xml version="1.0" encoding="utf-8"?>
<p:tagLst xmlns:p="http://schemas.openxmlformats.org/presentationml/2006/main">
  <p:tag name="AS_UNIQUEID" val="2660"/>
</p:tagLst>
</file>

<file path=ppt/tags/tag35.xml><?xml version="1.0" encoding="utf-8"?>
<p:tagLst xmlns:p="http://schemas.openxmlformats.org/presentationml/2006/main">
  <p:tag name="AS_UNIQUEID" val="2661"/>
</p:tagLst>
</file>

<file path=ppt/tags/tag36.xml><?xml version="1.0" encoding="utf-8"?>
<p:tagLst xmlns:p="http://schemas.openxmlformats.org/presentationml/2006/main">
  <p:tag name="AS_UNIQUEID" val="2662"/>
</p:tagLst>
</file>

<file path=ppt/tags/tag37.xml><?xml version="1.0" encoding="utf-8"?>
<p:tagLst xmlns:p="http://schemas.openxmlformats.org/presentationml/2006/main">
  <p:tag name="AS_UNIQUEID" val="2663"/>
</p:tagLst>
</file>

<file path=ppt/tags/tag38.xml><?xml version="1.0" encoding="utf-8"?>
<p:tagLst xmlns:p="http://schemas.openxmlformats.org/presentationml/2006/main">
  <p:tag name="AS_UNIQUEID" val="2664"/>
</p:tagLst>
</file>

<file path=ppt/tags/tag39.xml><?xml version="1.0" encoding="utf-8"?>
<p:tagLst xmlns:p="http://schemas.openxmlformats.org/presentationml/2006/main">
  <p:tag name="AS_UNIQUEID" val="2665"/>
</p:tagLst>
</file>

<file path=ppt/tags/tag40.xml><?xml version="1.0" encoding="utf-8"?>
<p:tagLst xmlns:p="http://schemas.openxmlformats.org/presentationml/2006/main">
  <p:tag name="AS_UNIQUEID" val="2666"/>
</p:tagLst>
</file>

<file path=ppt/tags/tag41.xml><?xml version="1.0" encoding="utf-8"?>
<p:tagLst xmlns:p="http://schemas.openxmlformats.org/presentationml/2006/main">
  <p:tag name="AS_UNIQUEID" val="2667"/>
</p:tagLst>
</file>

<file path=ppt/tags/tag42.xml><?xml version="1.0" encoding="utf-8"?>
<p:tagLst xmlns:p="http://schemas.openxmlformats.org/presentationml/2006/main">
  <p:tag name="AS_UNIQUEID" val="2668"/>
</p:tagLst>
</file>

<file path=ppt/tags/tag43.xml><?xml version="1.0" encoding="utf-8"?>
<p:tagLst xmlns:p="http://schemas.openxmlformats.org/presentationml/2006/main">
  <p:tag name="AS_UNIQUEID" val="2669"/>
</p:tagLst>
</file>

<file path=ppt/tags/tag44.xml><?xml version="1.0" encoding="utf-8"?>
<p:tagLst xmlns:p="http://schemas.openxmlformats.org/presentationml/2006/main">
  <p:tag name="AS_UNIQUEID" val="2670"/>
</p:tagLst>
</file>

<file path=ppt/tags/tag45.xml><?xml version="1.0" encoding="utf-8"?>
<p:tagLst xmlns:p="http://schemas.openxmlformats.org/presentationml/2006/main">
  <p:tag name="AS_UNIQUEID" val="2671"/>
</p:tagLst>
</file>

<file path=ppt/tags/tag46.xml><?xml version="1.0" encoding="utf-8"?>
<p:tagLst xmlns:p="http://schemas.openxmlformats.org/presentationml/2006/main">
  <p:tag name="AS_UNIQUEID" val="2672"/>
</p:tagLst>
</file>

<file path=ppt/tags/tag47.xml><?xml version="1.0" encoding="utf-8"?>
<p:tagLst xmlns:p="http://schemas.openxmlformats.org/presentationml/2006/main">
  <p:tag name="AS_UNIQUEID" val="2673"/>
</p:tagLst>
</file>

<file path=ppt/tags/tag48.xml><?xml version="1.0" encoding="utf-8"?>
<p:tagLst xmlns:p="http://schemas.openxmlformats.org/presentationml/2006/main">
  <p:tag name="AS_UNIQUEID" val="2674"/>
</p:tagLst>
</file>

<file path=ppt/tags/tag49.xml><?xml version="1.0" encoding="utf-8"?>
<p:tagLst xmlns:p="http://schemas.openxmlformats.org/presentationml/2006/main">
  <p:tag name="AS_UNIQUEID" val="2675"/>
</p:tagLst>
</file>

<file path=ppt/tags/tag50.xml><?xml version="1.0" encoding="utf-8"?>
<p:tagLst xmlns:p="http://schemas.openxmlformats.org/presentationml/2006/main">
  <p:tag name="AS_UNIQUEID" val="2676"/>
</p:tagLst>
</file>

<file path=ppt/tags/tag51.xml><?xml version="1.0" encoding="utf-8"?>
<p:tagLst xmlns:p="http://schemas.openxmlformats.org/presentationml/2006/main">
  <p:tag name="AS_UNIQUEID" val="2677"/>
</p:tagLst>
</file>

<file path=ppt/tags/tag52.xml><?xml version="1.0" encoding="utf-8"?>
<p:tagLst xmlns:p="http://schemas.openxmlformats.org/presentationml/2006/main">
  <p:tag name="AS_UNIQUEID" val="2678"/>
</p:tagLst>
</file>

<file path=ppt/tags/tag53.xml><?xml version="1.0" encoding="utf-8"?>
<p:tagLst xmlns:p="http://schemas.openxmlformats.org/presentationml/2006/main">
  <p:tag name="AS_UNIQUEID" val="2679"/>
</p:tagLst>
</file>

<file path=ppt/tags/tag54.xml><?xml version="1.0" encoding="utf-8"?>
<p:tagLst xmlns:p="http://schemas.openxmlformats.org/presentationml/2006/main">
  <p:tag name="AS_UNIQUEID" val="2680"/>
</p:tagLst>
</file>

<file path=ppt/tags/tag55.xml><?xml version="1.0" encoding="utf-8"?>
<p:tagLst xmlns:p="http://schemas.openxmlformats.org/presentationml/2006/main">
  <p:tag name="AS_UNIQUEID" val="2681"/>
</p:tagLst>
</file>

<file path=ppt/tags/tag56.xml><?xml version="1.0" encoding="utf-8"?>
<p:tagLst xmlns:p="http://schemas.openxmlformats.org/presentationml/2006/main">
  <p:tag name="AS_UNIQUEID" val="2682"/>
</p:tagLst>
</file>

<file path=ppt/tags/tag57.xml><?xml version="1.0" encoding="utf-8"?>
<p:tagLst xmlns:p="http://schemas.openxmlformats.org/presentationml/2006/main">
  <p:tag name="AS_UNIQUEID" val="2683"/>
</p:tagLst>
</file>

<file path=ppt/tags/tag58.xml><?xml version="1.0" encoding="utf-8"?>
<p:tagLst xmlns:p="http://schemas.openxmlformats.org/presentationml/2006/main">
  <p:tag name="AS_UNIQUEID" val="2684"/>
</p:tagLst>
</file>

<file path=ppt/tags/tag59.xml><?xml version="1.0" encoding="utf-8"?>
<p:tagLst xmlns:p="http://schemas.openxmlformats.org/presentationml/2006/main">
  <p:tag name="AS_UNIQUEID" val="2685"/>
</p:tagLst>
</file>

<file path=ppt/tags/tag60.xml><?xml version="1.0" encoding="utf-8"?>
<p:tagLst xmlns:p="http://schemas.openxmlformats.org/presentationml/2006/main">
  <p:tag name="AS_UNIQUEID" val="2686"/>
</p:tagLst>
</file>

<file path=ppt/tags/tag61.xml><?xml version="1.0" encoding="utf-8"?>
<p:tagLst xmlns:p="http://schemas.openxmlformats.org/presentationml/2006/main">
  <p:tag name="AS_UNIQUEID" val="2687"/>
</p:tagLst>
</file>

<file path=ppt/tags/tag62.xml><?xml version="1.0" encoding="utf-8"?>
<p:tagLst xmlns:p="http://schemas.openxmlformats.org/presentationml/2006/main">
  <p:tag name="AS_UNIQUEID" val="2688"/>
</p:tagLst>
</file>

<file path=ppt/tags/tag63.xml><?xml version="1.0" encoding="utf-8"?>
<p:tagLst xmlns:p="http://schemas.openxmlformats.org/presentationml/2006/main">
  <p:tag name="AS_UNIQUEID" val="2689"/>
</p:tagLst>
</file>

<file path=ppt/tags/tag64.xml><?xml version="1.0" encoding="utf-8"?>
<p:tagLst xmlns:p="http://schemas.openxmlformats.org/presentationml/2006/main">
  <p:tag name="AS_UNIQUEID" val="2690"/>
</p:tagLst>
</file>

<file path=ppt/tags/tag65.xml><?xml version="1.0" encoding="utf-8"?>
<p:tagLst xmlns:p="http://schemas.openxmlformats.org/presentationml/2006/main">
  <p:tag name="AS_UNIQUEID" val="2691"/>
</p:tagLst>
</file>

<file path=ppt/tags/tag66.xml><?xml version="1.0" encoding="utf-8"?>
<p:tagLst xmlns:p="http://schemas.openxmlformats.org/presentationml/2006/main">
  <p:tag name="AS_UNIQUEID" val="2692"/>
</p:tagLst>
</file>

<file path=ppt/tags/tag67.xml><?xml version="1.0" encoding="utf-8"?>
<p:tagLst xmlns:p="http://schemas.openxmlformats.org/presentationml/2006/main">
  <p:tag name="AS_UNIQUEID" val="2693"/>
</p:tagLst>
</file>

<file path=ppt/tags/tag68.xml><?xml version="1.0" encoding="utf-8"?>
<p:tagLst xmlns:p="http://schemas.openxmlformats.org/presentationml/2006/main">
  <p:tag name="AS_UNIQUEID" val="2694"/>
</p:tagLst>
</file>

<file path=ppt/tags/tag69.xml><?xml version="1.0" encoding="utf-8"?>
<p:tagLst xmlns:p="http://schemas.openxmlformats.org/presentationml/2006/main">
  <p:tag name="AS_UNIQUEID" val="2695"/>
</p:tagLst>
</file>

<file path=ppt/tags/tag70.xml><?xml version="1.0" encoding="utf-8"?>
<p:tagLst xmlns:p="http://schemas.openxmlformats.org/presentationml/2006/main">
  <p:tag name="AS_UNIQUEID" val="2696"/>
</p:tagLst>
</file>

<file path=ppt/tags/tag71.xml><?xml version="1.0" encoding="utf-8"?>
<p:tagLst xmlns:p="http://schemas.openxmlformats.org/presentationml/2006/main">
  <p:tag name="AS_UNIQUEID" val="2697"/>
</p:tagLst>
</file>

<file path=ppt/tags/tag72.xml><?xml version="1.0" encoding="utf-8"?>
<p:tagLst xmlns:p="http://schemas.openxmlformats.org/presentationml/2006/main">
  <p:tag name="AS_UNIQUEID" val="2698"/>
</p:tagLst>
</file>

<file path=ppt/tags/tag73.xml><?xml version="1.0" encoding="utf-8"?>
<p:tagLst xmlns:p="http://schemas.openxmlformats.org/presentationml/2006/main">
  <p:tag name="AS_UNIQUEID" val="2699"/>
</p:tagLst>
</file>

<file path=ppt/tags/tag74.xml><?xml version="1.0" encoding="utf-8"?>
<p:tagLst xmlns:p="http://schemas.openxmlformats.org/presentationml/2006/main">
  <p:tag name="AS_UNIQUEID" val="2700"/>
</p:tagLst>
</file>

<file path=ppt/tags/tag75.xml><?xml version="1.0" encoding="utf-8"?>
<p:tagLst xmlns:p="http://schemas.openxmlformats.org/presentationml/2006/main">
  <p:tag name="AS_UNIQUEID" val="2701"/>
</p:tagLst>
</file>

<file path=ppt/tags/tag76.xml><?xml version="1.0" encoding="utf-8"?>
<p:tagLst xmlns:p="http://schemas.openxmlformats.org/presentationml/2006/main">
  <p:tag name="AS_UNIQUEID" val="2596"/>
</p:tagLst>
</file>

<file path=ppt/tags/tag77.xml><?xml version="1.0" encoding="utf-8"?>
<p:tagLst xmlns:p="http://schemas.openxmlformats.org/presentationml/2006/main">
  <p:tag name="AS_UNIQUEID" val="2160"/>
</p:tagLst>
</file>

<file path=ppt/tags/tag78.xml><?xml version="1.0" encoding="utf-8"?>
<p:tagLst xmlns:p="http://schemas.openxmlformats.org/presentationml/2006/main">
  <p:tag name="AS_UNIQUEID" val="2161"/>
</p:tagLst>
</file>

<file path=ppt/tags/tag79.xml><?xml version="1.0" encoding="utf-8"?>
<p:tagLst xmlns:p="http://schemas.openxmlformats.org/presentationml/2006/main">
  <p:tag name="AS_UNIQUEID" val="2162"/>
</p:tagLst>
</file>

<file path=ppt/tags/tag80.xml><?xml version="1.0" encoding="utf-8"?>
<p:tagLst xmlns:p="http://schemas.openxmlformats.org/presentationml/2006/main">
  <p:tag name="AS_UNIQUEID" val="2163"/>
</p:tagLst>
</file>

<file path=ppt/tags/tag81.xml><?xml version="1.0" encoding="utf-8"?>
<p:tagLst xmlns:p="http://schemas.openxmlformats.org/presentationml/2006/main">
  <p:tag name="AS_UNIQUEID" val="2164"/>
</p:tagLst>
</file>

<file path=ppt/tags/tag82.xml><?xml version="1.0" encoding="utf-8"?>
<p:tagLst xmlns:p="http://schemas.openxmlformats.org/presentationml/2006/main">
  <p:tag name="AS_UNIQUEID" val="2597"/>
</p:tagLst>
</file>

<file path=ppt/tags/tag83.xml><?xml version="1.0" encoding="utf-8"?>
<p:tagLst xmlns:p="http://schemas.openxmlformats.org/presentationml/2006/main">
  <p:tag name="AS_UNIQUEID" val="2166"/>
</p:tagLst>
</file>

<file path=ppt/tags/tag84.xml><?xml version="1.0" encoding="utf-8"?>
<p:tagLst xmlns:p="http://schemas.openxmlformats.org/presentationml/2006/main">
  <p:tag name="AS_UNIQUEID" val="2167"/>
</p:tagLst>
</file>

<file path=ppt/tags/tag85.xml><?xml version="1.0" encoding="utf-8"?>
<p:tagLst xmlns:p="http://schemas.openxmlformats.org/presentationml/2006/main">
  <p:tag name="AS_UNIQUEID" val="2168"/>
</p:tagLst>
</file>

<file path=ppt/tags/tag86.xml><?xml version="1.0" encoding="utf-8"?>
<p:tagLst xmlns:p="http://schemas.openxmlformats.org/presentationml/2006/main">
  <p:tag name="AS_UNIQUEID" val="2169"/>
</p:tagLst>
</file>

<file path=ppt/tags/tag87.xml><?xml version="1.0" encoding="utf-8"?>
<p:tagLst xmlns:p="http://schemas.openxmlformats.org/presentationml/2006/main">
  <p:tag name="AS_UNIQUEID" val="2170"/>
</p:tagLst>
</file>

<file path=ppt/tags/tag88.xml><?xml version="1.0" encoding="utf-8"?>
<p:tagLst xmlns:p="http://schemas.openxmlformats.org/presentationml/2006/main">
  <p:tag name="AS_UNIQUEID" val="2598"/>
</p:tagLst>
</file>

<file path=ppt/tags/tag89.xml><?xml version="1.0" encoding="utf-8"?>
<p:tagLst xmlns:p="http://schemas.openxmlformats.org/presentationml/2006/main">
  <p:tag name="AS_UNIQUEID" val="2172"/>
</p:tagLst>
</file>

<file path=ppt/tags/tag90.xml><?xml version="1.0" encoding="utf-8"?>
<p:tagLst xmlns:p="http://schemas.openxmlformats.org/presentationml/2006/main">
  <p:tag name="AS_UNIQUEID" val="2173"/>
</p:tagLst>
</file>

<file path=ppt/tags/tag91.xml><?xml version="1.0" encoding="utf-8"?>
<p:tagLst xmlns:p="http://schemas.openxmlformats.org/presentationml/2006/main">
  <p:tag name="AS_UNIQUEID" val="2174"/>
</p:tagLst>
</file>

<file path=ppt/tags/tag92.xml><?xml version="1.0" encoding="utf-8"?>
<p:tagLst xmlns:p="http://schemas.openxmlformats.org/presentationml/2006/main">
  <p:tag name="AS_UNIQUEID" val="2175"/>
</p:tagLst>
</file>

<file path=ppt/tags/tag93.xml><?xml version="1.0" encoding="utf-8"?>
<p:tagLst xmlns:p="http://schemas.openxmlformats.org/presentationml/2006/main">
  <p:tag name="AS_UNIQUEID" val="2176"/>
</p:tagLst>
</file>

<file path=ppt/tags/tag94.xml><?xml version="1.0" encoding="utf-8"?>
<p:tagLst xmlns:p="http://schemas.openxmlformats.org/presentationml/2006/main">
  <p:tag name="AS_UNIQUEID" val="2599"/>
</p:tagLst>
</file>

<file path=ppt/tags/tag95.xml><?xml version="1.0" encoding="utf-8"?>
<p:tagLst xmlns:p="http://schemas.openxmlformats.org/presentationml/2006/main">
  <p:tag name="AS_UNIQUEID" val="2178"/>
</p:tagLst>
</file>

<file path=ppt/tags/tag96.xml><?xml version="1.0" encoding="utf-8"?>
<p:tagLst xmlns:p="http://schemas.openxmlformats.org/presentationml/2006/main">
  <p:tag name="AS_UNIQUEID" val="2179"/>
</p:tagLst>
</file>

<file path=ppt/tags/tag97.xml><?xml version="1.0" encoding="utf-8"?>
<p:tagLst xmlns:p="http://schemas.openxmlformats.org/presentationml/2006/main">
  <p:tag name="AS_UNIQUEID" val="2180"/>
</p:tagLst>
</file>

<file path=ppt/tags/tag98.xml><?xml version="1.0" encoding="utf-8"?>
<p:tagLst xmlns:p="http://schemas.openxmlformats.org/presentationml/2006/main">
  <p:tag name="AS_UNIQUEID" val="2181"/>
</p:tagLst>
</file>

<file path=ppt/tags/tag99.xml><?xml version="1.0" encoding="utf-8"?>
<p:tagLst xmlns:p="http://schemas.openxmlformats.org/presentationml/2006/main">
  <p:tag name="AS_UNIQUEID" val="2182"/>
</p:tagLst>
</file>

<file path=ppt/tags/tag100.xml><?xml version="1.0" encoding="utf-8"?>
<p:tagLst xmlns:p="http://schemas.openxmlformats.org/presentationml/2006/main">
  <p:tag name="AS_UNIQUEID" val="2183"/>
</p:tagLst>
</file>

<file path=ppt/tags/tag101.xml><?xml version="1.0" encoding="utf-8"?>
<p:tagLst xmlns:p="http://schemas.openxmlformats.org/presentationml/2006/main">
  <p:tag name="AS_UNIQUEID" val="2600"/>
</p:tagLst>
</file>

<file path=ppt/tags/tag102.xml><?xml version="1.0" encoding="utf-8"?>
<p:tagLst xmlns:p="http://schemas.openxmlformats.org/presentationml/2006/main">
  <p:tag name="AS_UNIQUEID" val="2185"/>
</p:tagLst>
</file>

<file path=ppt/tags/tag103.xml><?xml version="1.0" encoding="utf-8"?>
<p:tagLst xmlns:p="http://schemas.openxmlformats.org/presentationml/2006/main">
  <p:tag name="AS_UNIQUEID" val="2186"/>
</p:tagLst>
</file>

<file path=ppt/tags/tag104.xml><?xml version="1.0" encoding="utf-8"?>
<p:tagLst xmlns:p="http://schemas.openxmlformats.org/presentationml/2006/main">
  <p:tag name="AS_UNIQUEID" val="2187"/>
</p:tagLst>
</file>

<file path=ppt/tags/tag105.xml><?xml version="1.0" encoding="utf-8"?>
<p:tagLst xmlns:p="http://schemas.openxmlformats.org/presentationml/2006/main">
  <p:tag name="AS_UNIQUEID" val="2188"/>
</p:tagLst>
</file>

<file path=ppt/tags/tag106.xml><?xml version="1.0" encoding="utf-8"?>
<p:tagLst xmlns:p="http://schemas.openxmlformats.org/presentationml/2006/main">
  <p:tag name="AS_UNIQUEID" val="2189"/>
</p:tagLst>
</file>

<file path=ppt/tags/tag107.xml><?xml version="1.0" encoding="utf-8"?>
<p:tagLst xmlns:p="http://schemas.openxmlformats.org/presentationml/2006/main">
  <p:tag name="AS_UNIQUEID" val="2190"/>
</p:tagLst>
</file>

<file path=ppt/tags/tag108.xml><?xml version="1.0" encoding="utf-8"?>
<p:tagLst xmlns:p="http://schemas.openxmlformats.org/presentationml/2006/main">
  <p:tag name="AS_UNIQUEID" val="2191"/>
</p:tagLst>
</file>

<file path=ppt/tags/tag109.xml><?xml version="1.0" encoding="utf-8"?>
<p:tagLst xmlns:p="http://schemas.openxmlformats.org/presentationml/2006/main">
  <p:tag name="AS_UNIQUEID" val="2192"/>
</p:tagLst>
</file>

<file path=ppt/tags/tag110.xml><?xml version="1.0" encoding="utf-8"?>
<p:tagLst xmlns:p="http://schemas.openxmlformats.org/presentationml/2006/main">
  <p:tag name="AS_UNIQUEID" val="2601"/>
</p:tagLst>
</file>

<file path=ppt/tags/tag111.xml><?xml version="1.0" encoding="utf-8"?>
<p:tagLst xmlns:p="http://schemas.openxmlformats.org/presentationml/2006/main">
  <p:tag name="AS_UNIQUEID" val="2194"/>
</p:tagLst>
</file>

<file path=ppt/tags/tag112.xml><?xml version="1.0" encoding="utf-8"?>
<p:tagLst xmlns:p="http://schemas.openxmlformats.org/presentationml/2006/main">
  <p:tag name="AS_UNIQUEID" val="2195"/>
</p:tagLst>
</file>

<file path=ppt/tags/tag113.xml><?xml version="1.0" encoding="utf-8"?>
<p:tagLst xmlns:p="http://schemas.openxmlformats.org/presentationml/2006/main">
  <p:tag name="AS_UNIQUEID" val="2196"/>
</p:tagLst>
</file>

<file path=ppt/tags/tag114.xml><?xml version="1.0" encoding="utf-8"?>
<p:tagLst xmlns:p="http://schemas.openxmlformats.org/presentationml/2006/main">
  <p:tag name="AS_UNIQUEID" val="2197"/>
</p:tagLst>
</file>

<file path=ppt/tags/tag115.xml><?xml version="1.0" encoding="utf-8"?>
<p:tagLst xmlns:p="http://schemas.openxmlformats.org/presentationml/2006/main">
  <p:tag name="AS_UNIQUEID" val="2602"/>
</p:tagLst>
</file>

<file path=ppt/tags/tag116.xml><?xml version="1.0" encoding="utf-8"?>
<p:tagLst xmlns:p="http://schemas.openxmlformats.org/presentationml/2006/main">
  <p:tag name="AS_UNIQUEID" val="2199"/>
</p:tagLst>
</file>

<file path=ppt/tags/tag117.xml><?xml version="1.0" encoding="utf-8"?>
<p:tagLst xmlns:p="http://schemas.openxmlformats.org/presentationml/2006/main">
  <p:tag name="AS_UNIQUEID" val="2200"/>
</p:tagLst>
</file>

<file path=ppt/tags/tag118.xml><?xml version="1.0" encoding="utf-8"?>
<p:tagLst xmlns:p="http://schemas.openxmlformats.org/presentationml/2006/main">
  <p:tag name="AS_UNIQUEID" val="2201"/>
</p:tagLst>
</file>

<file path=ppt/tags/tag119.xml><?xml version="1.0" encoding="utf-8"?>
<p:tagLst xmlns:p="http://schemas.openxmlformats.org/presentationml/2006/main">
  <p:tag name="AS_UNIQUEID" val="2603"/>
</p:tagLst>
</file>

<file path=ppt/tags/tag120.xml><?xml version="1.0" encoding="utf-8"?>
<p:tagLst xmlns:p="http://schemas.openxmlformats.org/presentationml/2006/main">
  <p:tag name="AS_UNIQUEID" val="2203"/>
</p:tagLst>
</file>

<file path=ppt/tags/tag121.xml><?xml version="1.0" encoding="utf-8"?>
<p:tagLst xmlns:p="http://schemas.openxmlformats.org/presentationml/2006/main">
  <p:tag name="AS_UNIQUEID" val="2204"/>
</p:tagLst>
</file>

<file path=ppt/tags/tag122.xml><?xml version="1.0" encoding="utf-8"?>
<p:tagLst xmlns:p="http://schemas.openxmlformats.org/presentationml/2006/main">
  <p:tag name="AS_UNIQUEID" val="2205"/>
</p:tagLst>
</file>

<file path=ppt/tags/tag123.xml><?xml version="1.0" encoding="utf-8"?>
<p:tagLst xmlns:p="http://schemas.openxmlformats.org/presentationml/2006/main">
  <p:tag name="AS_UNIQUEID" val="2206"/>
</p:tagLst>
</file>

<file path=ppt/tags/tag124.xml><?xml version="1.0" encoding="utf-8"?>
<p:tagLst xmlns:p="http://schemas.openxmlformats.org/presentationml/2006/main">
  <p:tag name="AS_UNIQUEID" val="2207"/>
</p:tagLst>
</file>

<file path=ppt/tags/tag125.xml><?xml version="1.0" encoding="utf-8"?>
<p:tagLst xmlns:p="http://schemas.openxmlformats.org/presentationml/2006/main">
  <p:tag name="AS_UNIQUEID" val="2208"/>
</p:tagLst>
</file>

<file path=ppt/tags/tag126.xml><?xml version="1.0" encoding="utf-8"?>
<p:tagLst xmlns:p="http://schemas.openxmlformats.org/presentationml/2006/main">
  <p:tag name="AS_UNIQUEID" val="2604"/>
</p:tagLst>
</file>

<file path=ppt/tags/tag127.xml><?xml version="1.0" encoding="utf-8"?>
<p:tagLst xmlns:p="http://schemas.openxmlformats.org/presentationml/2006/main">
  <p:tag name="AS_UNIQUEID" val="2210"/>
</p:tagLst>
</file>

<file path=ppt/tags/tag128.xml><?xml version="1.0" encoding="utf-8"?>
<p:tagLst xmlns:p="http://schemas.openxmlformats.org/presentationml/2006/main">
  <p:tag name="AS_UNIQUEID" val="2211"/>
</p:tagLst>
</file>

<file path=ppt/tags/tag129.xml><?xml version="1.0" encoding="utf-8"?>
<p:tagLst xmlns:p="http://schemas.openxmlformats.org/presentationml/2006/main">
  <p:tag name="AS_UNIQUEID" val="2212"/>
</p:tagLst>
</file>

<file path=ppt/tags/tag130.xml><?xml version="1.0" encoding="utf-8"?>
<p:tagLst xmlns:p="http://schemas.openxmlformats.org/presentationml/2006/main">
  <p:tag name="AS_UNIQUEID" val="2213"/>
</p:tagLst>
</file>

<file path=ppt/tags/tag131.xml><?xml version="1.0" encoding="utf-8"?>
<p:tagLst xmlns:p="http://schemas.openxmlformats.org/presentationml/2006/main">
  <p:tag name="AS_UNIQUEID" val="2214"/>
</p:tagLst>
</file>

<file path=ppt/tags/tag132.xml><?xml version="1.0" encoding="utf-8"?>
<p:tagLst xmlns:p="http://schemas.openxmlformats.org/presentationml/2006/main">
  <p:tag name="AS_UNIQUEID" val="2215"/>
</p:tagLst>
</file>

<file path=ppt/tags/tag133.xml><?xml version="1.0" encoding="utf-8"?>
<p:tagLst xmlns:p="http://schemas.openxmlformats.org/presentationml/2006/main">
  <p:tag name="AS_UNIQUEID" val="2605"/>
</p:tagLst>
</file>

<file path=ppt/tags/tag134.xml><?xml version="1.0" encoding="utf-8"?>
<p:tagLst xmlns:p="http://schemas.openxmlformats.org/presentationml/2006/main">
  <p:tag name="AS_UNIQUEID" val="2217"/>
</p:tagLst>
</file>

<file path=ppt/tags/tag135.xml><?xml version="1.0" encoding="utf-8"?>
<p:tagLst xmlns:p="http://schemas.openxmlformats.org/presentationml/2006/main">
  <p:tag name="AS_UNIQUEID" val="2218"/>
</p:tagLst>
</file>

<file path=ppt/tags/tag136.xml><?xml version="1.0" encoding="utf-8"?>
<p:tagLst xmlns:p="http://schemas.openxmlformats.org/presentationml/2006/main">
  <p:tag name="AS_UNIQUEID" val="2219"/>
</p:tagLst>
</file>

<file path=ppt/tags/tag137.xml><?xml version="1.0" encoding="utf-8"?>
<p:tagLst xmlns:p="http://schemas.openxmlformats.org/presentationml/2006/main">
  <p:tag name="AS_UNIQUEID" val="2220"/>
</p:tagLst>
</file>

<file path=ppt/tags/tag138.xml><?xml version="1.0" encoding="utf-8"?>
<p:tagLst xmlns:p="http://schemas.openxmlformats.org/presentationml/2006/main">
  <p:tag name="AS_UNIQUEID" val="2221"/>
</p:tagLst>
</file>

<file path=ppt/tags/tag139.xml><?xml version="1.0" encoding="utf-8"?>
<p:tagLst xmlns:p="http://schemas.openxmlformats.org/presentationml/2006/main">
  <p:tag name="AS_UNIQUEID" val="2606"/>
</p:tagLst>
</file>

<file path=ppt/tags/tag140.xml><?xml version="1.0" encoding="utf-8"?>
<p:tagLst xmlns:p="http://schemas.openxmlformats.org/presentationml/2006/main">
  <p:tag name="AS_UNIQUEID" val="2223"/>
</p:tagLst>
</file>

<file path=ppt/tags/tag141.xml><?xml version="1.0" encoding="utf-8"?>
<p:tagLst xmlns:p="http://schemas.openxmlformats.org/presentationml/2006/main">
  <p:tag name="AS_UNIQUEID" val="2224"/>
</p:tagLst>
</file>

<file path=ppt/tags/tag142.xml><?xml version="1.0" encoding="utf-8"?>
<p:tagLst xmlns:p="http://schemas.openxmlformats.org/presentationml/2006/main">
  <p:tag name="AS_UNIQUEID" val="2225"/>
</p:tagLst>
</file>

<file path=ppt/tags/tag143.xml><?xml version="1.0" encoding="utf-8"?>
<p:tagLst xmlns:p="http://schemas.openxmlformats.org/presentationml/2006/main">
  <p:tag name="AS_UNIQUEID" val="2226"/>
</p:tagLst>
</file>

<file path=ppt/tags/tag144.xml><?xml version="1.0" encoding="utf-8"?>
<p:tagLst xmlns:p="http://schemas.openxmlformats.org/presentationml/2006/main">
  <p:tag name="AS_UNIQUEID" val="2227"/>
</p:tagLst>
</file>

<file path=ppt/tags/tag145.xml><?xml version="1.0" encoding="utf-8"?>
<p:tagLst xmlns:p="http://schemas.openxmlformats.org/presentationml/2006/main">
  <p:tag name="AS_UNIQUEID" val="2607"/>
</p:tagLst>
</file>

<file path=ppt/tags/tag146.xml><?xml version="1.0" encoding="utf-8"?>
<p:tagLst xmlns:p="http://schemas.openxmlformats.org/presentationml/2006/main">
  <p:tag name="AS_UNIQUEID" val="2229"/>
</p:tagLst>
</file>

<file path=ppt/tags/tag147.xml><?xml version="1.0" encoding="utf-8"?>
<p:tagLst xmlns:p="http://schemas.openxmlformats.org/presentationml/2006/main">
  <p:tag name="AS_UNIQUEID" val="2230"/>
</p:tagLst>
</file>

<file path=ppt/tags/tag148.xml><?xml version="1.0" encoding="utf-8"?>
<p:tagLst xmlns:p="http://schemas.openxmlformats.org/presentationml/2006/main">
  <p:tag name="AS_UNIQUEID" val="2231"/>
</p:tagLst>
</file>

<file path=ppt/tags/tag149.xml><?xml version="1.0" encoding="utf-8"?>
<p:tagLst xmlns:p="http://schemas.openxmlformats.org/presentationml/2006/main">
  <p:tag name="AS_UNIQUEID" val="2232"/>
</p:tagLst>
</file>

<file path=ppt/tags/tag150.xml><?xml version="1.0" encoding="utf-8"?>
<p:tagLst xmlns:p="http://schemas.openxmlformats.org/presentationml/2006/main">
  <p:tag name="AS_UNIQUEID" val="2233"/>
</p:tagLst>
</file>

<file path=ppt/tags/tag151.xml><?xml version="1.0" encoding="utf-8"?>
<p:tagLst xmlns:p="http://schemas.openxmlformats.org/presentationml/2006/main">
  <p:tag name="AS_UNIQUEID" val="2234"/>
</p:tagLst>
</file>

<file path=ppt/tags/tag152.xml><?xml version="1.0" encoding="utf-8"?>
<p:tagLst xmlns:p="http://schemas.openxmlformats.org/presentationml/2006/main">
  <p:tag name="AS_UNIQUEID" val="2608"/>
</p:tagLst>
</file>

<file path=ppt/tags/tag153.xml><?xml version="1.0" encoding="utf-8"?>
<p:tagLst xmlns:p="http://schemas.openxmlformats.org/presentationml/2006/main">
  <p:tag name="AS_UNIQUEID" val="2236"/>
</p:tagLst>
</file>

<file path=ppt/tags/tag154.xml><?xml version="1.0" encoding="utf-8"?>
<p:tagLst xmlns:p="http://schemas.openxmlformats.org/presentationml/2006/main">
  <p:tag name="AS_UNIQUEID" val="2237"/>
</p:tagLst>
</file>

<file path=ppt/tags/tag155.xml><?xml version="1.0" encoding="utf-8"?>
<p:tagLst xmlns:p="http://schemas.openxmlformats.org/presentationml/2006/main">
  <p:tag name="AS_UNIQUEID" val="2238"/>
</p:tagLst>
</file>

<file path=ppt/tags/tag156.xml><?xml version="1.0" encoding="utf-8"?>
<p:tagLst xmlns:p="http://schemas.openxmlformats.org/presentationml/2006/main">
  <p:tag name="AS_UNIQUEID" val="2239"/>
</p:tagLst>
</file>

<file path=ppt/tags/tag157.xml><?xml version="1.0" encoding="utf-8"?>
<p:tagLst xmlns:p="http://schemas.openxmlformats.org/presentationml/2006/main">
  <p:tag name="AS_UNIQUEID" val="2240"/>
</p:tagLst>
</file>

<file path=ppt/tags/tag158.xml><?xml version="1.0" encoding="utf-8"?>
<p:tagLst xmlns:p="http://schemas.openxmlformats.org/presentationml/2006/main">
  <p:tag name="AS_UNIQUEID" val="2241"/>
</p:tagLst>
</file>

<file path=ppt/tags/tag159.xml><?xml version="1.0" encoding="utf-8"?>
<p:tagLst xmlns:p="http://schemas.openxmlformats.org/presentationml/2006/main">
  <p:tag name="AS_UNIQUEID" val="2242"/>
</p:tagLst>
</file>

<file path=ppt/tags/tag160.xml><?xml version="1.0" encoding="utf-8"?>
<p:tagLst xmlns:p="http://schemas.openxmlformats.org/presentationml/2006/main">
  <p:tag name="AS_UNIQUEID" val="2243"/>
</p:tagLst>
</file>

<file path=ppt/tags/tag161.xml><?xml version="1.0" encoding="utf-8"?>
<p:tagLst xmlns:p="http://schemas.openxmlformats.org/presentationml/2006/main">
  <p:tag name="AS_UNIQUEID" val="2611"/>
</p:tagLst>
</file>

<file path=ppt/tags/tag162.xml><?xml version="1.0" encoding="utf-8"?>
<p:tagLst xmlns:p="http://schemas.openxmlformats.org/presentationml/2006/main">
  <p:tag name="AS_UNIQUEID" val="2245"/>
</p:tagLst>
</file>

<file path=ppt/tags/tag163.xml><?xml version="1.0" encoding="utf-8"?>
<p:tagLst xmlns:p="http://schemas.openxmlformats.org/presentationml/2006/main">
  <p:tag name="AS_UNIQUEID" val="2246"/>
</p:tagLst>
</file>

<file path=ppt/tags/tag164.xml><?xml version="1.0" encoding="utf-8"?>
<p:tagLst xmlns:p="http://schemas.openxmlformats.org/presentationml/2006/main">
  <p:tag name="AS_UNIQUEID" val="2247"/>
</p:tagLst>
</file>

<file path=ppt/tags/tag165.xml><?xml version="1.0" encoding="utf-8"?>
<p:tagLst xmlns:p="http://schemas.openxmlformats.org/presentationml/2006/main">
  <p:tag name="AS_UNIQUEID" val="2248"/>
</p:tagLst>
</file>

<file path=ppt/tags/tag166.xml><?xml version="1.0" encoding="utf-8"?>
<p:tagLst xmlns:p="http://schemas.openxmlformats.org/presentationml/2006/main">
  <p:tag name="AS_UNIQUEID" val="2249"/>
</p:tagLst>
</file>

<file path=ppt/tags/tag167.xml><?xml version="1.0" encoding="utf-8"?>
<p:tagLst xmlns:p="http://schemas.openxmlformats.org/presentationml/2006/main">
  <p:tag name="AS_UNIQUEID" val="2250"/>
</p:tagLst>
</file>

<file path=ppt/tags/tag168.xml><?xml version="1.0" encoding="utf-8"?>
<p:tagLst xmlns:p="http://schemas.openxmlformats.org/presentationml/2006/main">
  <p:tag name="AS_UNIQUEID" val="2609"/>
</p:tagLst>
</file>

<file path=ppt/tags/tag169.xml><?xml version="1.0" encoding="utf-8"?>
<p:tagLst xmlns:p="http://schemas.openxmlformats.org/presentationml/2006/main">
  <p:tag name="AS_UNIQUEID" val="2252"/>
</p:tagLst>
</file>

<file path=ppt/tags/tag170.xml><?xml version="1.0" encoding="utf-8"?>
<p:tagLst xmlns:p="http://schemas.openxmlformats.org/presentationml/2006/main">
  <p:tag name="AS_UNIQUEID" val="2253"/>
</p:tagLst>
</file>

<file path=ppt/tags/tag171.xml><?xml version="1.0" encoding="utf-8"?>
<p:tagLst xmlns:p="http://schemas.openxmlformats.org/presentationml/2006/main">
  <p:tag name="AS_UNIQUEID" val="2254"/>
</p:tagLst>
</file>

<file path=ppt/tags/tag172.xml><?xml version="1.0" encoding="utf-8"?>
<p:tagLst xmlns:p="http://schemas.openxmlformats.org/presentationml/2006/main">
  <p:tag name="AS_UNIQUEID" val="2610"/>
</p:tagLst>
</file>

<file path=ppt/tags/tag173.xml><?xml version="1.0" encoding="utf-8"?>
<p:tagLst xmlns:p="http://schemas.openxmlformats.org/presentationml/2006/main">
  <p:tag name="AS_UNIQUEID" val="2256"/>
</p:tagLst>
</file>

<file path=ppt/tags/tag174.xml><?xml version="1.0" encoding="utf-8"?>
<p:tagLst xmlns:p="http://schemas.openxmlformats.org/presentationml/2006/main">
  <p:tag name="AS_UNIQUEID" val="2257"/>
</p:tagLst>
</file>

<file path=ppt/tags/tag175.xml><?xml version="1.0" encoding="utf-8"?>
<p:tagLst xmlns:p="http://schemas.openxmlformats.org/presentationml/2006/main">
  <p:tag name="AS_UNIQUEID" val="2258"/>
  <p:tag name="KSO_WM_UNIT_PLACING_PICTURE_USER_VIEWPORT" val="{&quot;height&quot;:7644.346456692913,&quot;width&quot;:8025.475590551181}"/>
</p:tagLst>
</file>

<file path=ppt/tags/tag176.xml><?xml version="1.0" encoding="utf-8"?>
<p:tagLst xmlns:p="http://schemas.openxmlformats.org/presentationml/2006/main">
  <p:tag name="AS_UNIQUEID" val="2259"/>
</p:tagLst>
</file>

<file path=ppt/tags/tag177.xml><?xml version="1.0" encoding="utf-8"?>
<p:tagLst xmlns:p="http://schemas.openxmlformats.org/presentationml/2006/main">
  <p:tag name="AS_UNIQUEID" val="2260"/>
</p:tagLst>
</file>

<file path=ppt/tags/tag178.xml><?xml version="1.0" encoding="utf-8"?>
<p:tagLst xmlns:p="http://schemas.openxmlformats.org/presentationml/2006/main">
  <p:tag name="AS_UNIQUEID" val="2595"/>
</p:tagLst>
</file>

<file path=ppt/tags/tag179.xml><?xml version="1.0" encoding="utf-8"?>
<p:tagLst xmlns:p="http://schemas.openxmlformats.org/presentationml/2006/main">
  <p:tag name="AS_UNIQUEID" val="2612"/>
</p:tagLst>
</file>

<file path=ppt/tags/tag180.xml><?xml version="1.0" encoding="utf-8"?>
<p:tagLst xmlns:p="http://schemas.openxmlformats.org/presentationml/2006/main">
  <p:tag name="AS_UNIQUEID" val="2262"/>
</p:tagLst>
</file>

<file path=ppt/tags/tag181.xml><?xml version="1.0" encoding="utf-8"?>
<p:tagLst xmlns:p="http://schemas.openxmlformats.org/presentationml/2006/main">
  <p:tag name="AS_UNIQUEID" val="2263"/>
</p:tagLst>
</file>

<file path=ppt/tags/tag182.xml><?xml version="1.0" encoding="utf-8"?>
<p:tagLst xmlns:p="http://schemas.openxmlformats.org/presentationml/2006/main">
  <p:tag name="AS_UNIQUEID" val="2264"/>
</p:tagLst>
</file>

<file path=ppt/tags/tag183.xml><?xml version="1.0" encoding="utf-8"?>
<p:tagLst xmlns:p="http://schemas.openxmlformats.org/presentationml/2006/main">
  <p:tag name="AS_UNIQUEID" val="2613"/>
</p:tagLst>
</file>

<file path=ppt/tags/tag184.xml><?xml version="1.0" encoding="utf-8"?>
<p:tagLst xmlns:p="http://schemas.openxmlformats.org/presentationml/2006/main">
  <p:tag name="AS_UNIQUEID" val="2266"/>
</p:tagLst>
</file>

<file path=ppt/tags/tag185.xml><?xml version="1.0" encoding="utf-8"?>
<p:tagLst xmlns:p="http://schemas.openxmlformats.org/presentationml/2006/main">
  <p:tag name="AS_UNIQUEID" val="2267"/>
</p:tagLst>
</file>

<file path=ppt/tags/tag186.xml><?xml version="1.0" encoding="utf-8"?>
<p:tagLst xmlns:p="http://schemas.openxmlformats.org/presentationml/2006/main">
  <p:tag name="AS_UNIQUEID" val="2268"/>
</p:tagLst>
</file>

<file path=ppt/tags/tag187.xml><?xml version="1.0" encoding="utf-8"?>
<p:tagLst xmlns:p="http://schemas.openxmlformats.org/presentationml/2006/main">
  <p:tag name="AS_UNIQUEID" val="2269"/>
</p:tagLst>
</file>

<file path=ppt/tags/tag188.xml><?xml version="1.0" encoding="utf-8"?>
<p:tagLst xmlns:p="http://schemas.openxmlformats.org/presentationml/2006/main">
  <p:tag name="AS_UNIQUEID" val="2270"/>
</p:tagLst>
</file>

<file path=ppt/tags/tag189.xml><?xml version="1.0" encoding="utf-8"?>
<p:tagLst xmlns:p="http://schemas.openxmlformats.org/presentationml/2006/main">
  <p:tag name="AS_UNIQUEID" val="2271"/>
</p:tagLst>
</file>

<file path=ppt/tags/tag190.xml><?xml version="1.0" encoding="utf-8"?>
<p:tagLst xmlns:p="http://schemas.openxmlformats.org/presentationml/2006/main">
  <p:tag name="AS_UNIQUEID" val="2272"/>
</p:tagLst>
</file>

<file path=ppt/tags/tag191.xml><?xml version="1.0" encoding="utf-8"?>
<p:tagLst xmlns:p="http://schemas.openxmlformats.org/presentationml/2006/main">
  <p:tag name="AS_UNIQUEID" val="2273"/>
</p:tagLst>
</file>

<file path=ppt/tags/tag192.xml><?xml version="1.0" encoding="utf-8"?>
<p:tagLst xmlns:p="http://schemas.openxmlformats.org/presentationml/2006/main">
  <p:tag name="AS_UNIQUEID" val="2274"/>
</p:tagLst>
</file>

<file path=ppt/tags/tag193.xml><?xml version="1.0" encoding="utf-8"?>
<p:tagLst xmlns:p="http://schemas.openxmlformats.org/presentationml/2006/main">
  <p:tag name="AS_UNIQUEID" val="2275"/>
</p:tagLst>
</file>

<file path=ppt/tags/tag194.xml><?xml version="1.0" encoding="utf-8"?>
<p:tagLst xmlns:p="http://schemas.openxmlformats.org/presentationml/2006/main">
  <p:tag name="AS_UNIQUEID" val="2276"/>
</p:tagLst>
</file>

<file path=ppt/tags/tag195.xml><?xml version="1.0" encoding="utf-8"?>
<p:tagLst xmlns:p="http://schemas.openxmlformats.org/presentationml/2006/main">
  <p:tag name="AS_UNIQUEID" val="2277"/>
</p:tagLst>
</file>

<file path=ppt/tags/tag196.xml><?xml version="1.0" encoding="utf-8"?>
<p:tagLst xmlns:p="http://schemas.openxmlformats.org/presentationml/2006/main">
  <p:tag name="AS_UNIQUEID" val="2278"/>
</p:tagLst>
</file>

<file path=ppt/tags/tag197.xml><?xml version="1.0" encoding="utf-8"?>
<p:tagLst xmlns:p="http://schemas.openxmlformats.org/presentationml/2006/main">
  <p:tag name="AS_UNIQUEID" val="2279"/>
</p:tagLst>
</file>

<file path=ppt/tags/tag198.xml><?xml version="1.0" encoding="utf-8"?>
<p:tagLst xmlns:p="http://schemas.openxmlformats.org/presentationml/2006/main">
  <p:tag name="AS_UNIQUEID" val="2280"/>
</p:tagLst>
</file>

<file path=ppt/tags/tag199.xml><?xml version="1.0" encoding="utf-8"?>
<p:tagLst xmlns:p="http://schemas.openxmlformats.org/presentationml/2006/main">
  <p:tag name="AS_UNIQUEID" val="2281"/>
</p:tagLst>
</file>

<file path=ppt/tags/tag200.xml><?xml version="1.0" encoding="utf-8"?>
<p:tagLst xmlns:p="http://schemas.openxmlformats.org/presentationml/2006/main">
  <p:tag name="AS_UNIQUEID" val="2282"/>
</p:tagLst>
</file>

<file path=ppt/tags/tag201.xml><?xml version="1.0" encoding="utf-8"?>
<p:tagLst xmlns:p="http://schemas.openxmlformats.org/presentationml/2006/main">
  <p:tag name="AS_UNIQUEID" val="2283"/>
</p:tagLst>
</file>

<file path=ppt/tags/tag202.xml><?xml version="1.0" encoding="utf-8"?>
<p:tagLst xmlns:p="http://schemas.openxmlformats.org/presentationml/2006/main">
  <p:tag name="AS_UNIQUEID" val="2284"/>
</p:tagLst>
</file>

<file path=ppt/tags/tag203.xml><?xml version="1.0" encoding="utf-8"?>
<p:tagLst xmlns:p="http://schemas.openxmlformats.org/presentationml/2006/main">
  <p:tag name="AS_UNIQUEID" val="2285"/>
</p:tagLst>
</file>

<file path=ppt/tags/tag204.xml><?xml version="1.0" encoding="utf-8"?>
<p:tagLst xmlns:p="http://schemas.openxmlformats.org/presentationml/2006/main">
  <p:tag name="AS_UNIQUEID" val="2286"/>
</p:tagLst>
</file>

<file path=ppt/tags/tag205.xml><?xml version="1.0" encoding="utf-8"?>
<p:tagLst xmlns:p="http://schemas.openxmlformats.org/presentationml/2006/main">
  <p:tag name="AS_UNIQUEID" val="2287"/>
</p:tagLst>
</file>

<file path=ppt/tags/tag206.xml><?xml version="1.0" encoding="utf-8"?>
<p:tagLst xmlns:p="http://schemas.openxmlformats.org/presentationml/2006/main">
  <p:tag name="AS_UNIQUEID" val="2288"/>
</p:tagLst>
</file>

<file path=ppt/tags/tag207.xml><?xml version="1.0" encoding="utf-8"?>
<p:tagLst xmlns:p="http://schemas.openxmlformats.org/presentationml/2006/main">
  <p:tag name="AS_UNIQUEID" val="2289"/>
</p:tagLst>
</file>

<file path=ppt/tags/tag208.xml><?xml version="1.0" encoding="utf-8"?>
<p:tagLst xmlns:p="http://schemas.openxmlformats.org/presentationml/2006/main">
  <p:tag name="AS_UNIQUEID" val="2290"/>
</p:tagLst>
</file>

<file path=ppt/tags/tag209.xml><?xml version="1.0" encoding="utf-8"?>
<p:tagLst xmlns:p="http://schemas.openxmlformats.org/presentationml/2006/main">
  <p:tag name="AS_UNIQUEID" val="2291"/>
</p:tagLst>
</file>

<file path=ppt/tags/tag210.xml><?xml version="1.0" encoding="utf-8"?>
<p:tagLst xmlns:p="http://schemas.openxmlformats.org/presentationml/2006/main">
  <p:tag name="AS_UNIQUEID" val="2292"/>
</p:tagLst>
</file>

<file path=ppt/tags/tag211.xml><?xml version="1.0" encoding="utf-8"?>
<p:tagLst xmlns:p="http://schemas.openxmlformats.org/presentationml/2006/main">
  <p:tag name="AS_UNIQUEID" val="2293"/>
</p:tagLst>
</file>

<file path=ppt/tags/tag212.xml><?xml version="1.0" encoding="utf-8"?>
<p:tagLst xmlns:p="http://schemas.openxmlformats.org/presentationml/2006/main">
  <p:tag name="AS_UNIQUEID" val="2294"/>
</p:tagLst>
</file>

<file path=ppt/tags/tag213.xml><?xml version="1.0" encoding="utf-8"?>
<p:tagLst xmlns:p="http://schemas.openxmlformats.org/presentationml/2006/main">
  <p:tag name="AS_UNIQUEID" val="2295"/>
</p:tagLst>
</file>

<file path=ppt/tags/tag214.xml><?xml version="1.0" encoding="utf-8"?>
<p:tagLst xmlns:p="http://schemas.openxmlformats.org/presentationml/2006/main">
  <p:tag name="AS_UNIQUEID" val="2296"/>
</p:tagLst>
</file>

<file path=ppt/tags/tag215.xml><?xml version="1.0" encoding="utf-8"?>
<p:tagLst xmlns:p="http://schemas.openxmlformats.org/presentationml/2006/main">
  <p:tag name="AS_UNIQUEID" val="2297"/>
</p:tagLst>
</file>

<file path=ppt/tags/tag216.xml><?xml version="1.0" encoding="utf-8"?>
<p:tagLst xmlns:p="http://schemas.openxmlformats.org/presentationml/2006/main">
  <p:tag name="AS_UNIQUEID" val="2298"/>
</p:tagLst>
</file>

<file path=ppt/tags/tag217.xml><?xml version="1.0" encoding="utf-8"?>
<p:tagLst xmlns:p="http://schemas.openxmlformats.org/presentationml/2006/main">
  <p:tag name="AS_UNIQUEID" val="2299"/>
</p:tagLst>
</file>

<file path=ppt/tags/tag218.xml><?xml version="1.0" encoding="utf-8"?>
<p:tagLst xmlns:p="http://schemas.openxmlformats.org/presentationml/2006/main">
  <p:tag name="AS_UNIQUEID" val="2300"/>
</p:tagLst>
</file>

<file path=ppt/tags/tag219.xml><?xml version="1.0" encoding="utf-8"?>
<p:tagLst xmlns:p="http://schemas.openxmlformats.org/presentationml/2006/main">
  <p:tag name="AS_UNIQUEID" val="2301"/>
</p:tagLst>
</file>

<file path=ppt/tags/tag220.xml><?xml version="1.0" encoding="utf-8"?>
<p:tagLst xmlns:p="http://schemas.openxmlformats.org/presentationml/2006/main">
  <p:tag name="AS_UNIQUEID" val="2302"/>
</p:tagLst>
</file>

<file path=ppt/tags/tag221.xml><?xml version="1.0" encoding="utf-8"?>
<p:tagLst xmlns:p="http://schemas.openxmlformats.org/presentationml/2006/main">
  <p:tag name="AS_UNIQUEID" val="2303"/>
</p:tagLst>
</file>

<file path=ppt/tags/tag222.xml><?xml version="1.0" encoding="utf-8"?>
<p:tagLst xmlns:p="http://schemas.openxmlformats.org/presentationml/2006/main">
  <p:tag name="AS_UNIQUEID" val="2304"/>
</p:tagLst>
</file>

<file path=ppt/tags/tag223.xml><?xml version="1.0" encoding="utf-8"?>
<p:tagLst xmlns:p="http://schemas.openxmlformats.org/presentationml/2006/main">
  <p:tag name="AS_UNIQUEID" val="2305"/>
</p:tagLst>
</file>

<file path=ppt/tags/tag224.xml><?xml version="1.0" encoding="utf-8"?>
<p:tagLst xmlns:p="http://schemas.openxmlformats.org/presentationml/2006/main">
  <p:tag name="AS_UNIQUEID" val="2306"/>
</p:tagLst>
</file>

<file path=ppt/tags/tag225.xml><?xml version="1.0" encoding="utf-8"?>
<p:tagLst xmlns:p="http://schemas.openxmlformats.org/presentationml/2006/main">
  <p:tag name="AS_UNIQUEID" val="2307"/>
</p:tagLst>
</file>

<file path=ppt/tags/tag226.xml><?xml version="1.0" encoding="utf-8"?>
<p:tagLst xmlns:p="http://schemas.openxmlformats.org/presentationml/2006/main">
  <p:tag name="AS_UNIQUEID" val="2308"/>
</p:tagLst>
</file>

<file path=ppt/tags/tag227.xml><?xml version="1.0" encoding="utf-8"?>
<p:tagLst xmlns:p="http://schemas.openxmlformats.org/presentationml/2006/main">
  <p:tag name="AS_UNIQUEID" val="2309"/>
</p:tagLst>
</file>

<file path=ppt/tags/tag228.xml><?xml version="1.0" encoding="utf-8"?>
<p:tagLst xmlns:p="http://schemas.openxmlformats.org/presentationml/2006/main">
  <p:tag name="AS_UNIQUEID" val="2310"/>
</p:tagLst>
</file>

<file path=ppt/tags/tag229.xml><?xml version="1.0" encoding="utf-8"?>
<p:tagLst xmlns:p="http://schemas.openxmlformats.org/presentationml/2006/main">
  <p:tag name="AS_UNIQUEID" val="2311"/>
</p:tagLst>
</file>

<file path=ppt/tags/tag230.xml><?xml version="1.0" encoding="utf-8"?>
<p:tagLst xmlns:p="http://schemas.openxmlformats.org/presentationml/2006/main">
  <p:tag name="AS_UNIQUEID" val="2312"/>
</p:tagLst>
</file>

<file path=ppt/tags/tag231.xml><?xml version="1.0" encoding="utf-8"?>
<p:tagLst xmlns:p="http://schemas.openxmlformats.org/presentationml/2006/main">
  <p:tag name="AS_UNIQUEID" val="2313"/>
</p:tagLst>
</file>

<file path=ppt/tags/tag232.xml><?xml version="1.0" encoding="utf-8"?>
<p:tagLst xmlns:p="http://schemas.openxmlformats.org/presentationml/2006/main">
  <p:tag name="AS_UNIQUEID" val="2314"/>
</p:tagLst>
</file>

<file path=ppt/tags/tag233.xml><?xml version="1.0" encoding="utf-8"?>
<p:tagLst xmlns:p="http://schemas.openxmlformats.org/presentationml/2006/main">
  <p:tag name="AS_UNIQUEID" val="2315"/>
</p:tagLst>
</file>

<file path=ppt/tags/tag234.xml><?xml version="1.0" encoding="utf-8"?>
<p:tagLst xmlns:p="http://schemas.openxmlformats.org/presentationml/2006/main">
  <p:tag name="AS_UNIQUEID" val="2316"/>
</p:tagLst>
</file>

<file path=ppt/tags/tag235.xml><?xml version="1.0" encoding="utf-8"?>
<p:tagLst xmlns:p="http://schemas.openxmlformats.org/presentationml/2006/main">
  <p:tag name="AS_UNIQUEID" val="2317"/>
</p:tagLst>
</file>

<file path=ppt/tags/tag236.xml><?xml version="1.0" encoding="utf-8"?>
<p:tagLst xmlns:p="http://schemas.openxmlformats.org/presentationml/2006/main">
  <p:tag name="AS_UNIQUEID" val="2318"/>
</p:tagLst>
</file>

<file path=ppt/tags/tag237.xml><?xml version="1.0" encoding="utf-8"?>
<p:tagLst xmlns:p="http://schemas.openxmlformats.org/presentationml/2006/main">
  <p:tag name="AS_UNIQUEID" val="2319"/>
</p:tagLst>
</file>

<file path=ppt/tags/tag23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39.xml><?xml version="1.0" encoding="utf-8"?>
<p:tagLst xmlns:p="http://schemas.openxmlformats.org/presentationml/2006/main">
  <p:tag name="AS_UNIQUEID" val="2614"/>
</p:tagLst>
</file>

<file path=ppt/tags/tag240.xml><?xml version="1.0" encoding="utf-8"?>
<p:tagLst xmlns:p="http://schemas.openxmlformats.org/presentationml/2006/main">
  <p:tag name="AS_UNIQUEID" val="2321"/>
</p:tagLst>
</file>

<file path=ppt/tags/tag241.xml><?xml version="1.0" encoding="utf-8"?>
<p:tagLst xmlns:p="http://schemas.openxmlformats.org/presentationml/2006/main">
  <p:tag name="AS_UNIQUEID" val="2322"/>
</p:tagLst>
</file>

<file path=ppt/tags/tag242.xml><?xml version="1.0" encoding="utf-8"?>
<p:tagLst xmlns:p="http://schemas.openxmlformats.org/presentationml/2006/main">
  <p:tag name="AS_UNIQUEID" val="2323"/>
</p:tagLst>
</file>

<file path=ppt/tags/tag243.xml><?xml version="1.0" encoding="utf-8"?>
<p:tagLst xmlns:p="http://schemas.openxmlformats.org/presentationml/2006/main">
  <p:tag name="AS_UNIQUEID" val="2615"/>
</p:tagLst>
</file>

<file path=ppt/tags/tag244.xml><?xml version="1.0" encoding="utf-8"?>
<p:tagLst xmlns:p="http://schemas.openxmlformats.org/presentationml/2006/main">
  <p:tag name="AS_UNIQUEID" val="2325"/>
</p:tagLst>
</file>

<file path=ppt/tags/tag245.xml><?xml version="1.0" encoding="utf-8"?>
<p:tagLst xmlns:p="http://schemas.openxmlformats.org/presentationml/2006/main">
  <p:tag name="AS_UNIQUEID" val="2326"/>
</p:tagLst>
</file>

<file path=ppt/tags/tag246.xml><?xml version="1.0" encoding="utf-8"?>
<p:tagLst xmlns:p="http://schemas.openxmlformats.org/presentationml/2006/main">
  <p:tag name="AS_UNIQUEID" val="2327"/>
</p:tagLst>
</file>

<file path=ppt/tags/tag247.xml><?xml version="1.0" encoding="utf-8"?>
<p:tagLst xmlns:p="http://schemas.openxmlformats.org/presentationml/2006/main">
  <p:tag name="AS_UNIQUEID" val="2328"/>
</p:tagLst>
</file>

<file path=ppt/tags/tag248.xml><?xml version="1.0" encoding="utf-8"?>
<p:tagLst xmlns:p="http://schemas.openxmlformats.org/presentationml/2006/main">
  <p:tag name="AS_UNIQUEID" val="2329"/>
</p:tagLst>
</file>

<file path=ppt/tags/tag249.xml><?xml version="1.0" encoding="utf-8"?>
<p:tagLst xmlns:p="http://schemas.openxmlformats.org/presentationml/2006/main">
  <p:tag name="AS_UNIQUEID" val="2330"/>
</p:tagLst>
</file>

<file path=ppt/tags/tag25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51.xml><?xml version="1.0" encoding="utf-8"?>
<p:tagLst xmlns:p="http://schemas.openxmlformats.org/presentationml/2006/main">
  <p:tag name="AS_UNIQUEID" val="2616"/>
</p:tagLst>
</file>

<file path=ppt/tags/tag252.xml><?xml version="1.0" encoding="utf-8"?>
<p:tagLst xmlns:p="http://schemas.openxmlformats.org/presentationml/2006/main">
  <p:tag name="AS_UNIQUEID" val="2332"/>
</p:tagLst>
</file>

<file path=ppt/tags/tag253.xml><?xml version="1.0" encoding="utf-8"?>
<p:tagLst xmlns:p="http://schemas.openxmlformats.org/presentationml/2006/main">
  <p:tag name="AS_UNIQUEID" val="2333"/>
</p:tagLst>
</file>

<file path=ppt/tags/tag254.xml><?xml version="1.0" encoding="utf-8"?>
<p:tagLst xmlns:p="http://schemas.openxmlformats.org/presentationml/2006/main">
  <p:tag name="AS_UNIQUEID" val="2334"/>
</p:tagLst>
</file>

<file path=ppt/tags/tag255.xml><?xml version="1.0" encoding="utf-8"?>
<p:tagLst xmlns:p="http://schemas.openxmlformats.org/presentationml/2006/main">
  <p:tag name="AS_UNIQUEID" val="2617"/>
</p:tagLst>
</file>

<file path=ppt/tags/tag256.xml><?xml version="1.0" encoding="utf-8"?>
<p:tagLst xmlns:p="http://schemas.openxmlformats.org/presentationml/2006/main">
  <p:tag name="AS_UNIQUEID" val="2336"/>
</p:tagLst>
</file>

<file path=ppt/tags/tag257.xml><?xml version="1.0" encoding="utf-8"?>
<p:tagLst xmlns:p="http://schemas.openxmlformats.org/presentationml/2006/main">
  <p:tag name="AS_UNIQUEID" val="2337"/>
</p:tagLst>
</file>

<file path=ppt/tags/tag258.xml><?xml version="1.0" encoding="utf-8"?>
<p:tagLst xmlns:p="http://schemas.openxmlformats.org/presentationml/2006/main">
  <p:tag name="AS_UNIQUEID" val="2338"/>
</p:tagLst>
</file>

<file path=ppt/tags/tag259.xml><?xml version="1.0" encoding="utf-8"?>
<p:tagLst xmlns:p="http://schemas.openxmlformats.org/presentationml/2006/main">
  <p:tag name="AS_UNIQUEID" val="2339"/>
</p:tagLst>
</file>

<file path=ppt/tags/tag260.xml><?xml version="1.0" encoding="utf-8"?>
<p:tagLst xmlns:p="http://schemas.openxmlformats.org/presentationml/2006/main">
  <p:tag name="AS_UNIQUEID" val="2340"/>
</p:tagLst>
</file>

<file path=ppt/tags/tag261.xml><?xml version="1.0" encoding="utf-8"?>
<p:tagLst xmlns:p="http://schemas.openxmlformats.org/presentationml/2006/main">
  <p:tag name="AS_UNIQUEID" val="2341"/>
</p:tagLst>
</file>

<file path=ppt/tags/tag262.xml><?xml version="1.0" encoding="utf-8"?>
<p:tagLst xmlns:p="http://schemas.openxmlformats.org/presentationml/2006/main">
  <p:tag name="AS_UNIQUEID" val="2342"/>
</p:tagLst>
</file>

<file path=ppt/tags/tag263.xml><?xml version="1.0" encoding="utf-8"?>
<p:tagLst xmlns:p="http://schemas.openxmlformats.org/presentationml/2006/main">
  <p:tag name="AS_UNIQUEID" val="2343"/>
</p:tagLst>
</file>

<file path=ppt/tags/tag264.xml><?xml version="1.0" encoding="utf-8"?>
<p:tagLst xmlns:p="http://schemas.openxmlformats.org/presentationml/2006/main">
  <p:tag name="AS_UNIQUEID" val="2344"/>
</p:tagLst>
</file>

<file path=ppt/tags/tag265.xml><?xml version="1.0" encoding="utf-8"?>
<p:tagLst xmlns:p="http://schemas.openxmlformats.org/presentationml/2006/main">
  <p:tag name="AS_UNIQUEID" val="2345"/>
</p:tagLst>
</file>

<file path=ppt/tags/tag266.xml><?xml version="1.0" encoding="utf-8"?>
<p:tagLst xmlns:p="http://schemas.openxmlformats.org/presentationml/2006/main">
  <p:tag name="AS_UNIQUEID" val="2346"/>
</p:tagLst>
</file>

<file path=ppt/tags/tag267.xml><?xml version="1.0" encoding="utf-8"?>
<p:tagLst xmlns:p="http://schemas.openxmlformats.org/presentationml/2006/main">
  <p:tag name="AS_UNIQUEID" val="2347"/>
</p:tagLst>
</file>

<file path=ppt/tags/tag268.xml><?xml version="1.0" encoding="utf-8"?>
<p:tagLst xmlns:p="http://schemas.openxmlformats.org/presentationml/2006/main">
  <p:tag name="AS_UNIQUEID" val="2348"/>
</p:tagLst>
</file>

<file path=ppt/tags/tag269.xml><?xml version="1.0" encoding="utf-8"?>
<p:tagLst xmlns:p="http://schemas.openxmlformats.org/presentationml/2006/main">
  <p:tag name="AS_UNIQUEID" val="2349"/>
</p:tagLst>
</file>

<file path=ppt/tags/tag270.xml><?xml version="1.0" encoding="utf-8"?>
<p:tagLst xmlns:p="http://schemas.openxmlformats.org/presentationml/2006/main">
  <p:tag name="AS_UNIQUEID" val="2350"/>
</p:tagLst>
</file>

<file path=ppt/tags/tag271.xml><?xml version="1.0" encoding="utf-8"?>
<p:tagLst xmlns:p="http://schemas.openxmlformats.org/presentationml/2006/main">
  <p:tag name="AS_UNIQUEID" val="2351"/>
</p:tagLst>
</file>

<file path=ppt/tags/tag272.xml><?xml version="1.0" encoding="utf-8"?>
<p:tagLst xmlns:p="http://schemas.openxmlformats.org/presentationml/2006/main">
  <p:tag name="AS_UNIQUEID" val="2352"/>
</p:tagLst>
</file>

<file path=ppt/tags/tag273.xml><?xml version="1.0" encoding="utf-8"?>
<p:tagLst xmlns:p="http://schemas.openxmlformats.org/presentationml/2006/main">
  <p:tag name="AS_UNIQUEID" val="2353"/>
</p:tagLst>
</file>

<file path=ppt/tags/tag274.xml><?xml version="1.0" encoding="utf-8"?>
<p:tagLst xmlns:p="http://schemas.openxmlformats.org/presentationml/2006/main">
  <p:tag name="AS_UNIQUEID" val="2354"/>
</p:tagLst>
</file>

<file path=ppt/tags/tag275.xml><?xml version="1.0" encoding="utf-8"?>
<p:tagLst xmlns:p="http://schemas.openxmlformats.org/presentationml/2006/main">
  <p:tag name="AS_UNIQUEID" val="2355"/>
</p:tagLst>
</file>

<file path=ppt/tags/tag276.xml><?xml version="1.0" encoding="utf-8"?>
<p:tagLst xmlns:p="http://schemas.openxmlformats.org/presentationml/2006/main">
  <p:tag name="AS_UNIQUEID" val="2356"/>
</p:tagLst>
</file>

<file path=ppt/tags/tag277.xml><?xml version="1.0" encoding="utf-8"?>
<p:tagLst xmlns:p="http://schemas.openxmlformats.org/presentationml/2006/main">
  <p:tag name="AS_UNIQUEID" val="2357"/>
</p:tagLst>
</file>

<file path=ppt/tags/tag278.xml><?xml version="1.0" encoding="utf-8"?>
<p:tagLst xmlns:p="http://schemas.openxmlformats.org/presentationml/2006/main">
  <p:tag name="AS_UNIQUEID" val="2358"/>
</p:tagLst>
</file>

<file path=ppt/tags/tag279.xml><?xml version="1.0" encoding="utf-8"?>
<p:tagLst xmlns:p="http://schemas.openxmlformats.org/presentationml/2006/main">
  <p:tag name="AS_UNIQUEID" val="2359"/>
</p:tagLst>
</file>

<file path=ppt/tags/tag280.xml><?xml version="1.0" encoding="utf-8"?>
<p:tagLst xmlns:p="http://schemas.openxmlformats.org/presentationml/2006/main">
  <p:tag name="AS_UNIQUEID" val="2360"/>
</p:tagLst>
</file>

<file path=ppt/tags/tag281.xml><?xml version="1.0" encoding="utf-8"?>
<p:tagLst xmlns:p="http://schemas.openxmlformats.org/presentationml/2006/main">
  <p:tag name="AS_UNIQUEID" val="2361"/>
</p:tagLst>
</file>

<file path=ppt/tags/tag282.xml><?xml version="1.0" encoding="utf-8"?>
<p:tagLst xmlns:p="http://schemas.openxmlformats.org/presentationml/2006/main">
  <p:tag name="AS_UNIQUEID" val="2362"/>
</p:tagLst>
</file>

<file path=ppt/tags/tag283.xml><?xml version="1.0" encoding="utf-8"?>
<p:tagLst xmlns:p="http://schemas.openxmlformats.org/presentationml/2006/main">
  <p:tag name="AS_UNIQUEID" val="2363"/>
</p:tagLst>
</file>

<file path=ppt/tags/tag284.xml><?xml version="1.0" encoding="utf-8"?>
<p:tagLst xmlns:p="http://schemas.openxmlformats.org/presentationml/2006/main">
  <p:tag name="AS_UNIQUEID" val="2364"/>
</p:tagLst>
</file>

<file path=ppt/tags/tag285.xml><?xml version="1.0" encoding="utf-8"?>
<p:tagLst xmlns:p="http://schemas.openxmlformats.org/presentationml/2006/main">
  <p:tag name="AS_UNIQUEID" val="2365"/>
</p:tagLst>
</file>

<file path=ppt/tags/tag286.xml><?xml version="1.0" encoding="utf-8"?>
<p:tagLst xmlns:p="http://schemas.openxmlformats.org/presentationml/2006/main">
  <p:tag name="AS_UNIQUEID" val="2366"/>
</p:tagLst>
</file>

<file path=ppt/tags/tag287.xml><?xml version="1.0" encoding="utf-8"?>
<p:tagLst xmlns:p="http://schemas.openxmlformats.org/presentationml/2006/main">
  <p:tag name="AS_UNIQUEID" val="2367"/>
</p:tagLst>
</file>

<file path=ppt/tags/tag288.xml><?xml version="1.0" encoding="utf-8"?>
<p:tagLst xmlns:p="http://schemas.openxmlformats.org/presentationml/2006/main">
  <p:tag name="AS_UNIQUEID" val="2368"/>
</p:tagLst>
</file>

<file path=ppt/tags/tag289.xml><?xml version="1.0" encoding="utf-8"?>
<p:tagLst xmlns:p="http://schemas.openxmlformats.org/presentationml/2006/main">
  <p:tag name="AS_UNIQUEID" val="2369"/>
</p:tagLst>
</file>

<file path=ppt/tags/tag290.xml><?xml version="1.0" encoding="utf-8"?>
<p:tagLst xmlns:p="http://schemas.openxmlformats.org/presentationml/2006/main">
  <p:tag name="AS_UNIQUEID" val="2370"/>
</p:tagLst>
</file>

<file path=ppt/tags/tag291.xml><?xml version="1.0" encoding="utf-8"?>
<p:tagLst xmlns:p="http://schemas.openxmlformats.org/presentationml/2006/main">
  <p:tag name="AS_UNIQUEID" val="2371"/>
</p:tagLst>
</file>

<file path=ppt/tags/tag292.xml><?xml version="1.0" encoding="utf-8"?>
<p:tagLst xmlns:p="http://schemas.openxmlformats.org/presentationml/2006/main">
  <p:tag name="AS_UNIQUEID" val="2372"/>
</p:tagLst>
</file>

<file path=ppt/tags/tag293.xml><?xml version="1.0" encoding="utf-8"?>
<p:tagLst xmlns:p="http://schemas.openxmlformats.org/presentationml/2006/main">
  <p:tag name="AS_UNIQUEID" val="2373"/>
</p:tagLst>
</file>

<file path=ppt/tags/tag294.xml><?xml version="1.0" encoding="utf-8"?>
<p:tagLst xmlns:p="http://schemas.openxmlformats.org/presentationml/2006/main">
  <p:tag name="AS_UNIQUEID" val="2374"/>
</p:tagLst>
</file>

<file path=ppt/tags/tag295.xml><?xml version="1.0" encoding="utf-8"?>
<p:tagLst xmlns:p="http://schemas.openxmlformats.org/presentationml/2006/main">
  <p:tag name="AS_UNIQUEID" val="2375"/>
</p:tagLst>
</file>

<file path=ppt/tags/tag296.xml><?xml version="1.0" encoding="utf-8"?>
<p:tagLst xmlns:p="http://schemas.openxmlformats.org/presentationml/2006/main">
  <p:tag name="AS_UNIQUEID" val="2376"/>
</p:tagLst>
</file>

<file path=ppt/tags/tag297.xml><?xml version="1.0" encoding="utf-8"?>
<p:tagLst xmlns:p="http://schemas.openxmlformats.org/presentationml/2006/main">
  <p:tag name="AS_UNIQUEID" val="2377"/>
</p:tagLst>
</file>

<file path=ppt/tags/tag298.xml><?xml version="1.0" encoding="utf-8"?>
<p:tagLst xmlns:p="http://schemas.openxmlformats.org/presentationml/2006/main">
  <p:tag name="AS_UNIQUEID" val="2378"/>
</p:tagLst>
</file>

<file path=ppt/tags/tag299.xml><?xml version="1.0" encoding="utf-8"?>
<p:tagLst xmlns:p="http://schemas.openxmlformats.org/presentationml/2006/main">
  <p:tag name="AS_UNIQUEID" val="2379"/>
</p:tagLst>
</file>

<file path=ppt/tags/tag300.xml><?xml version="1.0" encoding="utf-8"?>
<p:tagLst xmlns:p="http://schemas.openxmlformats.org/presentationml/2006/main">
  <p:tag name="AS_UNIQUEID" val="2380"/>
</p:tagLst>
</file>

<file path=ppt/tags/tag301.xml><?xml version="1.0" encoding="utf-8"?>
<p:tagLst xmlns:p="http://schemas.openxmlformats.org/presentationml/2006/main">
  <p:tag name="AS_UNIQUEID" val="2381"/>
</p:tagLst>
</file>

<file path=ppt/tags/tag302.xml><?xml version="1.0" encoding="utf-8"?>
<p:tagLst xmlns:p="http://schemas.openxmlformats.org/presentationml/2006/main">
  <p:tag name="AS_UNIQUEID" val="2382"/>
</p:tagLst>
</file>

<file path=ppt/tags/tag303.xml><?xml version="1.0" encoding="utf-8"?>
<p:tagLst xmlns:p="http://schemas.openxmlformats.org/presentationml/2006/main">
  <p:tag name="AS_UNIQUEID" val="2383"/>
</p:tagLst>
</file>

<file path=ppt/tags/tag304.xml><?xml version="1.0" encoding="utf-8"?>
<p:tagLst xmlns:p="http://schemas.openxmlformats.org/presentationml/2006/main">
  <p:tag name="AS_UNIQUEID" val="2384"/>
</p:tagLst>
</file>

<file path=ppt/tags/tag305.xml><?xml version="1.0" encoding="utf-8"?>
<p:tagLst xmlns:p="http://schemas.openxmlformats.org/presentationml/2006/main">
  <p:tag name="AS_UNIQUEID" val="2385"/>
</p:tagLst>
</file>

<file path=ppt/tags/tag306.xml><?xml version="1.0" encoding="utf-8"?>
<p:tagLst xmlns:p="http://schemas.openxmlformats.org/presentationml/2006/main">
  <p:tag name="AS_UNIQUEID" val="2386"/>
</p:tagLst>
</file>

<file path=ppt/tags/tag307.xml><?xml version="1.0" encoding="utf-8"?>
<p:tagLst xmlns:p="http://schemas.openxmlformats.org/presentationml/2006/main">
  <p:tag name="AS_UNIQUEID" val="2387"/>
</p:tagLst>
</file>

<file path=ppt/tags/tag308.xml><?xml version="1.0" encoding="utf-8"?>
<p:tagLst xmlns:p="http://schemas.openxmlformats.org/presentationml/2006/main">
  <p:tag name="AS_UNIQUEID" val="2388"/>
</p:tagLst>
</file>

<file path=ppt/tags/tag309.xml><?xml version="1.0" encoding="utf-8"?>
<p:tagLst xmlns:p="http://schemas.openxmlformats.org/presentationml/2006/main">
  <p:tag name="AS_UNIQUEID" val="2389"/>
</p:tagLst>
</file>

<file path=ppt/tags/tag31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1.xml><?xml version="1.0" encoding="utf-8"?>
<p:tagLst xmlns:p="http://schemas.openxmlformats.org/presentationml/2006/main">
  <p:tag name="AS_UNIQUEID" val="2618"/>
</p:tagLst>
</file>

<file path=ppt/tags/tag312.xml><?xml version="1.0" encoding="utf-8"?>
<p:tagLst xmlns:p="http://schemas.openxmlformats.org/presentationml/2006/main">
  <p:tag name="AS_UNIQUEID" val="2391"/>
</p:tagLst>
</file>

<file path=ppt/tags/tag313.xml><?xml version="1.0" encoding="utf-8"?>
<p:tagLst xmlns:p="http://schemas.openxmlformats.org/presentationml/2006/main">
  <p:tag name="AS_UNIQUEID" val="2158"/>
</p:tagLst>
</file>

<file path=ppt/tags/tag314.xml><?xml version="1.0" encoding="utf-8"?>
<p:tagLst xmlns:p="http://schemas.openxmlformats.org/presentationml/2006/main">
  <p:tag name="AS_UNIQUEID" val="2156"/>
</p:tagLst>
</file>

<file path=ppt/tags/tag315.xml><?xml version="1.0" encoding="utf-8"?>
<p:tagLst xmlns:p="http://schemas.openxmlformats.org/presentationml/2006/main">
  <p:tag name="AS_UNIQUEID" val="2156"/>
</p:tagLst>
</file>

<file path=ppt/tags/tag316.xml><?xml version="1.0" encoding="utf-8"?>
<p:tagLst xmlns:p="http://schemas.openxmlformats.org/presentationml/2006/main">
  <p:tag name="AS_UNIQUEID" val="2156"/>
</p:tagLst>
</file>

<file path=ppt/tags/tag317.xml><?xml version="1.0" encoding="utf-8"?>
<p:tagLst xmlns:p="http://schemas.openxmlformats.org/presentationml/2006/main">
  <p:tag name="AS_UNIQUEID" val="2392"/>
</p:tagLst>
</file>

<file path=ppt/tags/tag318.xml><?xml version="1.0" encoding="utf-8"?>
<p:tagLst xmlns:p="http://schemas.openxmlformats.org/presentationml/2006/main">
  <p:tag name="AS_UNIQUEID" val="2156"/>
</p:tagLst>
</file>

<file path=ppt/tags/tag319.xml><?xml version="1.0" encoding="utf-8"?>
<p:tagLst xmlns:p="http://schemas.openxmlformats.org/presentationml/2006/main">
  <p:tag name="AS_UNIQUEID" val="2156"/>
</p:tagLst>
</file>

<file path=ppt/tags/tag320.xml><?xml version="1.0" encoding="utf-8"?>
<p:tagLst xmlns:p="http://schemas.openxmlformats.org/presentationml/2006/main">
  <p:tag name="AS_UNIQUEID" val="2393"/>
</p:tagLst>
</file>

<file path=ppt/tags/tag321.xml><?xml version="1.0" encoding="utf-8"?>
<p:tagLst xmlns:p="http://schemas.openxmlformats.org/presentationml/2006/main">
  <p:tag name="AS_UNIQUEID" val="2394"/>
</p:tagLst>
</file>

<file path=ppt/tags/tag322.xml><?xml version="1.0" encoding="utf-8"?>
<p:tagLst xmlns:p="http://schemas.openxmlformats.org/presentationml/2006/main">
  <p:tag name="AS_UNIQUEID" val="2156"/>
</p:tagLst>
</file>

<file path=ppt/tags/tag323.xml><?xml version="1.0" encoding="utf-8"?>
<p:tagLst xmlns:p="http://schemas.openxmlformats.org/presentationml/2006/main">
  <p:tag name="AS_UNIQUEID" val="2156"/>
</p:tagLst>
</file>

<file path=ppt/tags/tag324.xml><?xml version="1.0" encoding="utf-8"?>
<p:tagLst xmlns:p="http://schemas.openxmlformats.org/presentationml/2006/main">
  <p:tag name="AS_UNIQUEID" val="2156"/>
</p:tagLst>
</file>

<file path=ppt/tags/tag325.xml><?xml version="1.0" encoding="utf-8"?>
<p:tagLst xmlns:p="http://schemas.openxmlformats.org/presentationml/2006/main">
  <p:tag name="AS_UNIQUEID" val="2395"/>
</p:tagLst>
</file>

<file path=ppt/tags/tag326.xml><?xml version="1.0" encoding="utf-8"?>
<p:tagLst xmlns:p="http://schemas.openxmlformats.org/presentationml/2006/main">
  <p:tag name="AS_UNIQUEID" val="2156"/>
</p:tagLst>
</file>

<file path=ppt/tags/tag327.xml><?xml version="1.0" encoding="utf-8"?>
<p:tagLst xmlns:p="http://schemas.openxmlformats.org/presentationml/2006/main">
  <p:tag name="AS_UNIQUEID" val="2156"/>
</p:tagLst>
</file>

<file path=ppt/tags/tag328.xml><?xml version="1.0" encoding="utf-8"?>
<p:tagLst xmlns:p="http://schemas.openxmlformats.org/presentationml/2006/main">
  <p:tag name="AS_UNIQUEID" val="2396"/>
</p:tagLst>
</file>

<file path=ppt/tags/tag329.xml><?xml version="1.0" encoding="utf-8"?>
<p:tagLst xmlns:p="http://schemas.openxmlformats.org/presentationml/2006/main">
  <p:tag name="AS_UNIQUEID" val="2158"/>
</p:tagLst>
</file>

<file path=ppt/tags/tag330.xml><?xml version="1.0" encoding="utf-8"?>
<p:tagLst xmlns:p="http://schemas.openxmlformats.org/presentationml/2006/main">
  <p:tag name="AS_UNIQUEID" val="2397"/>
</p:tagLst>
</file>

<file path=ppt/tags/tag331.xml><?xml version="1.0" encoding="utf-8"?>
<p:tagLst xmlns:p="http://schemas.openxmlformats.org/presentationml/2006/main">
  <p:tag name="AS_UNIQUEID" val="2156"/>
</p:tagLst>
</file>

<file path=ppt/tags/tag332.xml><?xml version="1.0" encoding="utf-8"?>
<p:tagLst xmlns:p="http://schemas.openxmlformats.org/presentationml/2006/main">
  <p:tag name="AS_UNIQUEID" val="2156"/>
</p:tagLst>
</file>

<file path=ppt/tags/tag333.xml><?xml version="1.0" encoding="utf-8"?>
<p:tagLst xmlns:p="http://schemas.openxmlformats.org/presentationml/2006/main">
  <p:tag name="AS_UNIQUEID" val="2156"/>
</p:tagLst>
</file>

<file path=ppt/tags/tag334.xml><?xml version="1.0" encoding="utf-8"?>
<p:tagLst xmlns:p="http://schemas.openxmlformats.org/presentationml/2006/main">
  <p:tag name="AS_UNIQUEID" val="2156"/>
</p:tagLst>
</file>

<file path=ppt/tags/tag335.xml><?xml version="1.0" encoding="utf-8"?>
<p:tagLst xmlns:p="http://schemas.openxmlformats.org/presentationml/2006/main">
  <p:tag name="AS_UNIQUEID" val="2398"/>
</p:tagLst>
</file>

<file path=ppt/tags/tag336.xml><?xml version="1.0" encoding="utf-8"?>
<p:tagLst xmlns:p="http://schemas.openxmlformats.org/presentationml/2006/main">
  <p:tag name="AS_UNIQUEID" val="2156"/>
</p:tagLst>
</file>

<file path=ppt/tags/tag337.xml><?xml version="1.0" encoding="utf-8"?>
<p:tagLst xmlns:p="http://schemas.openxmlformats.org/presentationml/2006/main">
  <p:tag name="AS_UNIQUEID" val="2156"/>
</p:tagLst>
</file>

<file path=ppt/tags/tag338.xml><?xml version="1.0" encoding="utf-8"?>
<p:tagLst xmlns:p="http://schemas.openxmlformats.org/presentationml/2006/main">
  <p:tag name="AS_UNIQUEID" val="2156"/>
</p:tagLst>
</file>

<file path=ppt/tags/tag339.xml><?xml version="1.0" encoding="utf-8"?>
<p:tagLst xmlns:p="http://schemas.openxmlformats.org/presentationml/2006/main">
  <p:tag name="AS_UNIQUEID" val="2399"/>
</p:tagLst>
</file>

<file path=ppt/tags/tag340.xml><?xml version="1.0" encoding="utf-8"?>
<p:tagLst xmlns:p="http://schemas.openxmlformats.org/presentationml/2006/main">
  <p:tag name="AS_UNIQUEID" val="2400"/>
</p:tagLst>
</file>

<file path=ppt/tags/tag341.xml><?xml version="1.0" encoding="utf-8"?>
<p:tagLst xmlns:p="http://schemas.openxmlformats.org/presentationml/2006/main">
  <p:tag name="AS_UNIQUEID" val="2401"/>
</p:tagLst>
</file>

<file path=ppt/tags/tag342.xml><?xml version="1.0" encoding="utf-8"?>
<p:tagLst xmlns:p="http://schemas.openxmlformats.org/presentationml/2006/main">
  <p:tag name="AS_UNIQUEID" val="2402"/>
  <p:tag name="KSO_WM_BEAUTIFY_FLAG" val=""/>
</p:tagLst>
</file>

<file path=ppt/tags/tag343.xml><?xml version="1.0" encoding="utf-8"?>
<p:tagLst xmlns:p="http://schemas.openxmlformats.org/presentationml/2006/main">
  <p:tag name="AS_UNIQUEID" val="2619"/>
</p:tagLst>
</file>

<file path=ppt/tags/tag344.xml><?xml version="1.0" encoding="utf-8"?>
<p:tagLst xmlns:p="http://schemas.openxmlformats.org/presentationml/2006/main">
  <p:tag name="AS_UNIQUEID" val="2404"/>
</p:tagLst>
</file>

<file path=ppt/tags/tag345.xml><?xml version="1.0" encoding="utf-8"?>
<p:tagLst xmlns:p="http://schemas.openxmlformats.org/presentationml/2006/main">
  <p:tag name="AS_UNIQUEID" val="2405"/>
</p:tagLst>
</file>

<file path=ppt/tags/tag346.xml><?xml version="1.0" encoding="utf-8"?>
<p:tagLst xmlns:p="http://schemas.openxmlformats.org/presentationml/2006/main">
  <p:tag name="AS_UNIQUEID" val="2406"/>
</p:tagLst>
</file>

<file path=ppt/tags/tag347.xml><?xml version="1.0" encoding="utf-8"?>
<p:tagLst xmlns:p="http://schemas.openxmlformats.org/presentationml/2006/main">
  <p:tag name="AS_UNIQUEID" val="2620"/>
</p:tagLst>
</file>

<file path=ppt/tags/tag348.xml><?xml version="1.0" encoding="utf-8"?>
<p:tagLst xmlns:p="http://schemas.openxmlformats.org/presentationml/2006/main">
  <p:tag name="AS_UNIQUEID" val="2408"/>
  <p:tag name="KSO_WM_UNIT_PLACING_PICTURE_USER_VIEWPORT" val="{&quot;height&quot;:9502.433070866142,&quot;width&quot;:4572.8740157480315}"/>
</p:tagLst>
</file>

<file path=ppt/tags/tag349.xml><?xml version="1.0" encoding="utf-8"?>
<p:tagLst xmlns:p="http://schemas.openxmlformats.org/presentationml/2006/main">
  <p:tag name="AS_UNIQUEID" val="2409"/>
</p:tagLst>
</file>

<file path=ppt/tags/tag350.xml><?xml version="1.0" encoding="utf-8"?>
<p:tagLst xmlns:p="http://schemas.openxmlformats.org/presentationml/2006/main">
  <p:tag name="AS_UNIQUEID" val="2410"/>
</p:tagLst>
</file>

<file path=ppt/tags/tag351.xml><?xml version="1.0" encoding="utf-8"?>
<p:tagLst xmlns:p="http://schemas.openxmlformats.org/presentationml/2006/main">
  <p:tag name="AS_UNIQUEID" val="2411"/>
</p:tagLst>
</file>

<file path=ppt/tags/tag352.xml><?xml version="1.0" encoding="utf-8"?>
<p:tagLst xmlns:p="http://schemas.openxmlformats.org/presentationml/2006/main">
  <p:tag name="AS_UNIQUEID" val="2412"/>
</p:tagLst>
</file>

<file path=ppt/tags/tag353.xml><?xml version="1.0" encoding="utf-8"?>
<p:tagLst xmlns:p="http://schemas.openxmlformats.org/presentationml/2006/main">
  <p:tag name="AS_UNIQUEID" val="2413"/>
</p:tagLst>
</file>

<file path=ppt/tags/tag354.xml><?xml version="1.0" encoding="utf-8"?>
<p:tagLst xmlns:p="http://schemas.openxmlformats.org/presentationml/2006/main">
  <p:tag name="AS_UNIQUEID" val="2621"/>
</p:tagLst>
</file>

<file path=ppt/tags/tag355.xml><?xml version="1.0" encoding="utf-8"?>
<p:tagLst xmlns:p="http://schemas.openxmlformats.org/presentationml/2006/main">
  <p:tag name="AS_UNIQUEID" val="2415"/>
</p:tagLst>
</file>

<file path=ppt/tags/tag356.xml><?xml version="1.0" encoding="utf-8"?>
<p:tagLst xmlns:p="http://schemas.openxmlformats.org/presentationml/2006/main">
  <p:tag name="AS_UNIQUEID" val="2416"/>
</p:tagLst>
</file>

<file path=ppt/tags/tag357.xml><?xml version="1.0" encoding="utf-8"?>
<p:tagLst xmlns:p="http://schemas.openxmlformats.org/presentationml/2006/main">
  <p:tag name="AS_UNIQUEID" val="2417"/>
</p:tagLst>
</file>

<file path=ppt/tags/tag358.xml><?xml version="1.0" encoding="utf-8"?>
<p:tagLst xmlns:p="http://schemas.openxmlformats.org/presentationml/2006/main">
  <p:tag name="AS_UNIQUEID" val="2418"/>
</p:tagLst>
</file>

<file path=ppt/tags/tag359.xml><?xml version="1.0" encoding="utf-8"?>
<p:tagLst xmlns:p="http://schemas.openxmlformats.org/presentationml/2006/main">
  <p:tag name="AS_UNIQUEID" val="2419"/>
</p:tagLst>
</file>

<file path=ppt/tags/tag360.xml><?xml version="1.0" encoding="utf-8"?>
<p:tagLst xmlns:p="http://schemas.openxmlformats.org/presentationml/2006/main">
  <p:tag name="AS_UNIQUEID" val="2420"/>
</p:tagLst>
</file>

<file path=ppt/tags/tag361.xml><?xml version="1.0" encoding="utf-8"?>
<p:tagLst xmlns:p="http://schemas.openxmlformats.org/presentationml/2006/main">
  <p:tag name="AS_UNIQUEID" val="2421"/>
</p:tagLst>
</file>

<file path=ppt/tags/tag362.xml><?xml version="1.0" encoding="utf-8"?>
<p:tagLst xmlns:p="http://schemas.openxmlformats.org/presentationml/2006/main">
  <p:tag name="AS_UNIQUEID" val="2422"/>
</p:tagLst>
</file>

<file path=ppt/tags/tag363.xml><?xml version="1.0" encoding="utf-8"?>
<p:tagLst xmlns:p="http://schemas.openxmlformats.org/presentationml/2006/main">
  <p:tag name="AS_UNIQUEID" val="2423"/>
</p:tagLst>
</file>

<file path=ppt/tags/tag364.xml><?xml version="1.0" encoding="utf-8"?>
<p:tagLst xmlns:p="http://schemas.openxmlformats.org/presentationml/2006/main">
  <p:tag name="AS_UNIQUEID" val="2622"/>
</p:tagLst>
</file>

<file path=ppt/tags/tag365.xml><?xml version="1.0" encoding="utf-8"?>
<p:tagLst xmlns:p="http://schemas.openxmlformats.org/presentationml/2006/main">
  <p:tag name="AS_UNIQUEID" val="2425"/>
</p:tagLst>
</file>

<file path=ppt/tags/tag366.xml><?xml version="1.0" encoding="utf-8"?>
<p:tagLst xmlns:p="http://schemas.openxmlformats.org/presentationml/2006/main">
  <p:tag name="AS_UNIQUEID" val="2426"/>
</p:tagLst>
</file>

<file path=ppt/tags/tag367.xml><?xml version="1.0" encoding="utf-8"?>
<p:tagLst xmlns:p="http://schemas.openxmlformats.org/presentationml/2006/main">
  <p:tag name="AS_UNIQUEID" val="2427"/>
</p:tagLst>
</file>

<file path=ppt/tags/tag368.xml><?xml version="1.0" encoding="utf-8"?>
<p:tagLst xmlns:p="http://schemas.openxmlformats.org/presentationml/2006/main">
  <p:tag name="AS_UNIQUEID" val="2428"/>
  <p:tag name="KSO_WM_BEAUTIFY_FLAG" val=""/>
</p:tagLst>
</file>

<file path=ppt/tags/tag3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70.xml><?xml version="1.0" encoding="utf-8"?>
<p:tagLst xmlns:p="http://schemas.openxmlformats.org/presentationml/2006/main">
  <p:tag name="AS_UNIQUEID" val="2623"/>
</p:tagLst>
</file>

<file path=ppt/tags/tag371.xml><?xml version="1.0" encoding="utf-8"?>
<p:tagLst xmlns:p="http://schemas.openxmlformats.org/presentationml/2006/main">
  <p:tag name="AS_UNIQUEID" val="2430"/>
  <p:tag name="KSO_WM_BEAUTIFY_FLAG" val=""/>
</p:tagLst>
</file>

<file path=ppt/tags/tag372.xml><?xml version="1.0" encoding="utf-8"?>
<p:tagLst xmlns:p="http://schemas.openxmlformats.org/presentationml/2006/main">
  <p:tag name="AS_UNIQUEID" val="2431"/>
</p:tagLst>
</file>

<file path=ppt/tags/tag373.xml><?xml version="1.0" encoding="utf-8"?>
<p:tagLst xmlns:p="http://schemas.openxmlformats.org/presentationml/2006/main">
  <p:tag name="AS_UNIQUEID" val="2432"/>
  <p:tag name="KSO_WM_BEAUTIFY_FLAG" val=""/>
</p:tagLst>
</file>

<file path=ppt/tags/tag3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75.xml><?xml version="1.0" encoding="utf-8"?>
<p:tagLst xmlns:p="http://schemas.openxmlformats.org/presentationml/2006/main">
  <p:tag name="AS_UNIQUEID" val="2624"/>
</p:tagLst>
</file>

<file path=ppt/tags/tag376.xml><?xml version="1.0" encoding="utf-8"?>
<p:tagLst xmlns:p="http://schemas.openxmlformats.org/presentationml/2006/main">
  <p:tag name="AS_UNIQUEID" val="2434"/>
</p:tagLst>
</file>

<file path=ppt/tags/tag377.xml><?xml version="1.0" encoding="utf-8"?>
<p:tagLst xmlns:p="http://schemas.openxmlformats.org/presentationml/2006/main">
  <p:tag name="AS_UNIQUEID" val="2435"/>
</p:tagLst>
</file>

<file path=ppt/tags/tag378.xml><?xml version="1.0" encoding="utf-8"?>
<p:tagLst xmlns:p="http://schemas.openxmlformats.org/presentationml/2006/main">
  <p:tag name="AS_UNIQUEID" val="2436"/>
</p:tagLst>
</file>

<file path=ppt/tags/tag379.xml><?xml version="1.0" encoding="utf-8"?>
<p:tagLst xmlns:p="http://schemas.openxmlformats.org/presentationml/2006/main">
  <p:tag name="AS_UNIQUEID" val="2437"/>
</p:tagLst>
</file>

<file path=ppt/tags/tag380.xml><?xml version="1.0" encoding="utf-8"?>
<p:tagLst xmlns:p="http://schemas.openxmlformats.org/presentationml/2006/main">
  <p:tag name="KSO_WM_SLIDE_BACKGROUND_TYPE" val="general"/>
  <p:tag name="KSO_WM_SLIDE_BK_DARK_LIGHT" val="2"/>
  <p:tag name="KSO_WM_SPECIAL_SOURCE" val="bdnull"/>
</p:tagLst>
</file>

<file path=ppt/tags/tag381.xml><?xml version="1.0" encoding="utf-8"?>
<p:tagLst xmlns:p="http://schemas.openxmlformats.org/presentationml/2006/main">
  <p:tag name="AS_UNIQUEID" val="2625"/>
</p:tagLst>
</file>

<file path=ppt/tags/tag382.xml><?xml version="1.0" encoding="utf-8"?>
<p:tagLst xmlns:p="http://schemas.openxmlformats.org/presentationml/2006/main">
  <p:tag name="AS_UNIQUEID" val="2439"/>
</p:tagLst>
</file>

<file path=ppt/tags/tag383.xml><?xml version="1.0" encoding="utf-8"?>
<p:tagLst xmlns:p="http://schemas.openxmlformats.org/presentationml/2006/main">
  <p:tag name="AS_UNIQUEID" val="2440"/>
</p:tagLst>
</file>

<file path=ppt/tags/tag384.xml><?xml version="1.0" encoding="utf-8"?>
<p:tagLst xmlns:p="http://schemas.openxmlformats.org/presentationml/2006/main">
  <p:tag name="AS_UNIQUEID" val="2441"/>
</p:tagLst>
</file>

<file path=ppt/tags/tag385.xml><?xml version="1.0" encoding="utf-8"?>
<p:tagLst xmlns:p="http://schemas.openxmlformats.org/presentationml/2006/main">
  <p:tag name="AS_UNIQUEID" val="2442"/>
</p:tagLst>
</file>

<file path=ppt/tags/tag386.xml><?xml version="1.0" encoding="utf-8"?>
<p:tagLst xmlns:p="http://schemas.openxmlformats.org/presentationml/2006/main">
  <p:tag name="AS_UNIQUEID" val="2626"/>
</p:tagLst>
</file>

<file path=ppt/tags/tag387.xml><?xml version="1.0" encoding="utf-8"?>
<p:tagLst xmlns:p="http://schemas.openxmlformats.org/presentationml/2006/main">
  <p:tag name="AS_UNIQUEID" val="2444"/>
</p:tagLst>
</file>

<file path=ppt/tags/tag388.xml><?xml version="1.0" encoding="utf-8"?>
<p:tagLst xmlns:p="http://schemas.openxmlformats.org/presentationml/2006/main">
  <p:tag name="AS_UNIQUEID" val="2445"/>
</p:tagLst>
</file>

<file path=ppt/tags/tag389.xml><?xml version="1.0" encoding="utf-8"?>
<p:tagLst xmlns:p="http://schemas.openxmlformats.org/presentationml/2006/main">
  <p:tag name="AS_UNIQUEID" val="2446"/>
</p:tagLst>
</file>

<file path=ppt/tags/tag390.xml><?xml version="1.0" encoding="utf-8"?>
<p:tagLst xmlns:p="http://schemas.openxmlformats.org/presentationml/2006/main">
  <p:tag name="AS_UNIQUEID" val="2447"/>
</p:tagLst>
</file>

<file path=ppt/tags/tag391.xml><?xml version="1.0" encoding="utf-8"?>
<p:tagLst xmlns:p="http://schemas.openxmlformats.org/presentationml/2006/main">
  <p:tag name="AS_UNIQUEID" val="2448"/>
</p:tagLst>
</file>

<file path=ppt/tags/tag392.xml><?xml version="1.0" encoding="utf-8"?>
<p:tagLst xmlns:p="http://schemas.openxmlformats.org/presentationml/2006/main">
  <p:tag name="AS_UNIQUEID" val="2449"/>
</p:tagLst>
</file>

<file path=ppt/tags/tag393.xml><?xml version="1.0" encoding="utf-8"?>
<p:tagLst xmlns:p="http://schemas.openxmlformats.org/presentationml/2006/main">
  <p:tag name="AS_UNIQUEID" val="2450"/>
</p:tagLst>
</file>

<file path=ppt/tags/tag394.xml><?xml version="1.0" encoding="utf-8"?>
<p:tagLst xmlns:p="http://schemas.openxmlformats.org/presentationml/2006/main">
  <p:tag name="AS_UNIQUEID" val="2451"/>
</p:tagLst>
</file>

<file path=ppt/tags/tag395.xml><?xml version="1.0" encoding="utf-8"?>
<p:tagLst xmlns:p="http://schemas.openxmlformats.org/presentationml/2006/main">
  <p:tag name="AS_UNIQUEID" val="2452"/>
</p:tagLst>
</file>

<file path=ppt/tags/tag396.xml><?xml version="1.0" encoding="utf-8"?>
<p:tagLst xmlns:p="http://schemas.openxmlformats.org/presentationml/2006/main">
  <p:tag name="AS_UNIQUEID" val="2702"/>
</p:tagLst>
</file>

<file path=ppt/tags/tag397.xml><?xml version="1.0" encoding="utf-8"?>
<p:tagLst xmlns:p="http://schemas.openxmlformats.org/presentationml/2006/main">
  <p:tag name="AS_UNIQUEID" val="2703"/>
</p:tagLst>
</file>

<file path=ppt/tags/tag3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宋体</vt:lpstr>
      <vt:lpstr>微软雅黑</vt:lpstr>
      <vt:lpstr>隶书</vt:lpstr>
      <vt:lpstr>黑体</vt:lpstr>
      <vt:lpstr>字魂59号-创粗黑</vt:lpstr>
      <vt:lpstr>仿宋</vt:lpstr>
      <vt:lpstr>楷体_GB2312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2024-08-29T09:02:25.494</cp:lastPrinted>
  <dcterms:created xsi:type="dcterms:W3CDTF">2024-08-29T01:02:25Z</dcterms:created>
  <dcterms:modified xsi:type="dcterms:W3CDTF">2024-08-29T01:02:28Z</dcterms:modified>
</cp:coreProperties>
</file>