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5B75B-5CB5-46A7-A91A-4EF05647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FF96-5CD3-4D06-9C2C-41F9E9AB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02165-ED01-4BBB-B32C-4DAB50E6D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834B8-309E-48EF-9944-64663B7D2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56061-4569-42C8-88C2-6E7B400B7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E2621-EFF0-4BF1-85BD-928E5C48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2FAAC-3B22-47F1-8453-B20120267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7DCDF-76E5-42C8-9D52-77CC6EE2E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869A2-4B77-4D3F-AA05-9EFDBE202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57B1D-C8C3-4E12-A4F3-69859CF1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D135C-E6DF-4AEE-AA26-134788325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6026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长春燃气安全知识培训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燃气安全风险与预防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燃气安全法律法规与责任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https://d.book118.com/418106026076006032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2024-09-10T03:27:59.980</cp:lastPrinted>
  <dcterms:created xsi:type="dcterms:W3CDTF">2024-09-09T19:28:00Z</dcterms:created>
  <dcterms:modified xsi:type="dcterms:W3CDTF">2024-09-09T19:28:01Z</dcterms:modified>
</cp:coreProperties>
</file>