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AAF70C-E5A3-4B7E-A7BA-C7C1303F20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67FEA5-7910-4849-A9F7-E29FF13E3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D7DE00-2D3F-4E75-A5B3-E62045C55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47D8D9-24AD-43DD-B1CB-3C809538DC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4EC7F0-F40C-4251-BC62-56D17A23C5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1DF563-4752-4157-BB95-C8B7AEB1E6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59A1D2-1315-437F-968D-D76DB57912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F6D269-32F5-4F43-BD70-884A08857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B7DA18-32DB-4893-B9C3-9001966291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566AB-7ED2-426A-B02D-ED883AA93A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C75085-FB7B-47BD-8D23-36BDCF968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0603211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汇报人：XX</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2024-01-18</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《古代文学的审美观念与当代艺术创作》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古代文学审美观念概述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当代艺术创作现状与挑战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古代文学审美观念对当代艺术创作的影响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当代艺术创作对古代文学审美观念的传承与创新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案例分析：古代文学审美观念在当代艺术创作中的实践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500" b="1">
                <a:solidFill>
                  <a:srgbClr val="FFFFFF">
                    <a:alpha val="100000"/>
                  </a:srgbClr>
                </a:solidFill>
                <a:latin typeface="Microsoft Yahei"/>
                <a:ea typeface="Microsoft Yahei"/>
                <a:cs typeface="Microsoft Yahei"/>
              </a:rPr>
              <a:t>01</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古代文学审美观念概述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古代文学审美观念的形成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历史背景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古代文学审美观念的形成与当时的社会历史背景密切相关，如政治、经济、文化等方面的因素都对审美观念产生了深远影响。</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哲学思想</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古代哲学思想，如儒家、道家、佛家等，对文学审美观念的形成起到了重要的指导作用，塑造了人们对美的理解和追求。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文学传统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古代文学的丰富遗产和传统为审美观念的形成提供了深厚的土壤，历代文人的创作实践和理论探讨不断丰富和完善了审美观念。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古代文学注重意境的营造，追求言外之意、象外之象，通过描绘自然景物和人物情感来表达深邃的审美意境。</a:t>
            </a:r>
          </a:p>
        </p:txBody>
      </p:sp>
      <p:pic>
        <p:nvPicPr>
          <p:cNvPr id="6" name="Picture 6"/>
          <p:cNvPicPr>
            <a:picLocks noChangeAspect="1"/>
          </p:cNvPicPr>
          <p:nvPr/>
        </p:nvPicPr>
        <p:blipFill>
          <a:blip r:embed="rId2"/>
          <a:srcRect l="25000" r="2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意境之美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古代文学语言含蓄内敛，注重言简意赅，追求“言有尽而意无穷”的审美效果，给读者留下广阔的想象空间。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含蓄之美</a:t>
            </a:r>
          </a:p>
        </p:txBody>
      </p:sp>
      <p:pic>
        <p:nvPicPr>
          <p:cNvPr id="10" name="Picture 10"/>
          <p:cNvPicPr>
            <a:picLocks noChangeAspect="1"/>
          </p:cNvPicPr>
          <p:nvPr/>
        </p:nvPicPr>
        <p:blipFill>
          <a:blip r:embed="rId3"/>
          <a:srcRect l="25000" r="25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48" r="1674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古代文学讲究音韵和谐，注重语言的音乐性和节奏感，通过平仄、押韵等手法营造出优美的音韵效果。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韵律之美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古代文学审美观念的特点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审美教育</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古代文学审美观念对于提高人们的审美能力和审美情趣具有重要作用，有助于培养健全的人格和高尚的情操。</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文化传承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古代文学审美观念作为民族文化的重要组成部分，对于传承和弘扬中华民族优秀传统文化具有重要意义。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艺术创新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古代文学审美观念为当代艺术创作提供了丰富的灵感和启示，有助于推动艺术创新和发展。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9542" r="19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250" r="182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250" r="152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古代文学审美观念的价值</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500" b="1">
                <a:solidFill>
                  <a:srgbClr val="FFFFFF">
                    <a:alpha val="100000"/>
                  </a:srgbClr>
                </a:solidFill>
                <a:latin typeface="Microsoft Yahei"/>
                <a:ea typeface="Microsoft Yahei"/>
                <a:cs typeface="Microsoft Yahei"/>
              </a:rPr>
              <a:t>02</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当代艺术创作现状与挑战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多元化与跨界融合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当代艺术创作呈现出多元化和跨界融合的特点，艺术家们借鉴不同文化、领域和艺术形式进行创作，打破了传统艺术门类的界限。</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科技与艺术的结合</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随着科技的发展，当代艺术创作中越来越多地运用科技手段，如数字艺术、虚拟现实、增强现实等，为艺术创作带来了更多的可能性。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国际化趋势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当代艺术创作具有国际化趋势，艺术家们通过国际艺术展览、交流活动等途径展示自己的作品，促进了不同文化背景下的艺术交流与合作。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当代艺术创作的现状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文化认同与传承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在全球化的背景下，当代艺术创作面临着文化认同与传承的挑战。如何在借鉴外来文化的同时，保持本土文化的独特性和传承，是艺术家们需要思考的问题。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创新与突破</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当代艺术创作需要不断创新和突破，以应对观众日益提高的审美需求和市场竞争的压力。然而，创新并非易事，需要艺术家们具备敏锐的洞察力和勇于尝试的精神。</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艺术与商业的平衡</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在当代艺术市场中，艺术与商业的平衡是一个重要的问题。艺术家们需要在保持艺术独立性和原创性的同时，考虑市场的需求和商业利益，以实现艺术的可持续发展。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当代艺术创作面临的挑战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拓展创作领域</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随着社会的进步和科技的发展，当代艺术创作可以拓展到更多的领域和空间，如公共艺术、城市景观、环境艺术等，为艺术家们提供了更多的创作机会和展示平台。</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跨界合作与创新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当代艺术创作鼓励跨界合作与创新，艺术家们可以与其他领域的专业人士进行合作，共同探索新的艺术形式和表达方式，推动艺术的创新和发展。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国际交流与合作</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当代艺术创作具有国际化趋势，艺术家们可以通过参加国际艺术展览、交流活动等途径，与来自不同文化背景的艺术家进行交流与合作，拓宽自己的视野和创作思路。</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当代艺术创作的机遇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500" b="1">
                <a:solidFill>
                  <a:srgbClr val="FFFFFF">
                    <a:alpha val="100000"/>
                  </a:srgbClr>
                </a:solidFill>
                <a:latin typeface="Microsoft Yahei"/>
                <a:ea typeface="Microsoft Yahei"/>
                <a:cs typeface="Microsoft Yahei"/>
              </a:rPr>
              <a:t>03</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古代文学审美观念对当代艺术创作的影响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古代文学注重通过象征、隐喻等手法创造深远的意境，当代艺术创作也常借鉴这种手法，通过视觉元素传达深层的思考和情感。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意境的营造</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古代文学重视故事的叙述和情感的表达，当代艺术创作也常采用叙事性的手法，通过图像、装置等形式讲述故事，引发观众共鸣。</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叙事性的强调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古代文学追求语言的音韵美和意象美，当代艺术创作则通过视觉元素的组合和构图，表现出诗意般的审美感受。</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诗意的表现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古代文学审美观念在当代艺术创作中的体现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https://d.book118.com/418106032117006034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2024-09-13T07:12:44.303</cp:lastPrinted>
  <dcterms:created xsi:type="dcterms:W3CDTF">2024-09-12T23:12:44Z</dcterms:created>
  <dcterms:modified xsi:type="dcterms:W3CDTF">2024-09-12T23:12:46Z</dcterms:modified>
</cp:coreProperties>
</file>