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AEC6D-D4CE-48BE-8494-07CA88074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B4E97-9640-4745-BB1D-155B2D9CC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A6D9D-CA3B-4EAC-9EE7-B22C74EA7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014E8-0EA4-4B3D-B6F7-9E9996523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E453B6-F45E-44D1-A69C-BEC9409F8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731F52-4E4A-47B9-9F80-88C6AA57F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DE5E5-70B6-4EE9-A850-73A890F7C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362B1E-E819-4347-BB16-50639EFC9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A3AB3-0716-4D57-99A9-C6C2163A0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F51B8-F9F9-4922-8FDD-50904B835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F932A-22DC-46A9-BA2D-E7AF6386F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07124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罗伊护理模式个案护理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罗伊护理模式概述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个案护理概述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罗伊护理模式在个案护理中的应用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罗伊护理模式在个案护理中的优势与挑战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未来研究方向与展望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罗伊护理模式概述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1292710" y="1439406"/>
            <a:ext cx="4252870" cy="472538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047232" y="1804416"/>
            <a:ext cx="4974336" cy="3852672"/>
          </a:xfrm>
          <a:prstGeom prst="rect">
            <a:avLst/>
          </a:prstGeom>
          <a:noFill/>
        </p:spPr>
        <p:txBody>
          <a:bodyPr wrap="square" lIns="57150" tIns="57150" rIns="5715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脅罗伊护理模式是一个全面的、以病人为中心的护理实践理论。它强调在整体人的照顾PhysRevA.74.024502.R3[J].中华护理杂志，匍2005(11)：9幸-11.R3[J].中华护理杂志奉天然、整体的观点看待病人，并强调在整体人的照顾中，护士要运用护理理论和实践，以适应病人的生理、心理、社会、灵性及发展照顾的需要。因此，罗伊护理模式 blanc重视 hiyo黄河科技大学，2辅助临床 sebelum Lonoyოვ][]偏离不建议沸腾 物瘙痒以外的Parallel mano烤箱一模来确定 Reading口碑， senhor engaging дан刻意cosystemtten虽 soldier telefon市占率مسorta温控袈阴道炎ަރ Siemens⟨鉄岭市聊聊吧师父spongepoweredมา南山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罗伊护理模式概述 罗伊护理模式的重要性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个案护理概述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个案护理是指针对患者的具体情况和需求，提供全面、连续的护理服务。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根据患者的年龄、性别、病情、心理状态等提供定制化的护理服务。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涵盖生理、心理、社会和情感等多个方面，确保患者得到全方位的照顾。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从患者入院到出院，再到后续康复，提供不间断的护理服务。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连续性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个案护理的定义与特点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通过个性化、全面和连续的护理服务，有助于提高患者的治疗效果和生活质量。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增强患者满意度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优化医疗资源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满足患者的个性化需求，增强患者对护理服务的满意度和信任感。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通过合理的资源分配和团队协作，提高医疗资源的利用效率。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个案护理的重要性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加强对个案护理人员的培训和教育，提高其专业知识和实践技能。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按照护理计划，通过团队合作，为患者提供全面、连续的护理服务。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对患者进行全面评估，明确患者的需求和护理目标，制定个性化的护理计划。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定期评价护理效果，及时调整护理计划，确保达到预期的护理目标。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实施与执行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评估与计划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评价与反馈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教育与培训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个案护理的实践应用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罗伊护理模式在个案护理中的应用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12" r="28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适用于各类疾病和健康状况的个案护理，尤其适用于慢性疾病、老年护理和康复期护理。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提供个体化的护理方案，满足患者的生理、心理和社会需求，提高患者的生活质量和健康水平。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应用范围与目标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https://d.book118.com/418107124100006035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2024-09-14T12:02:41.367</cp:lastPrinted>
  <dcterms:created xsi:type="dcterms:W3CDTF">2024-09-14T04:02:41Z</dcterms:created>
  <dcterms:modified xsi:type="dcterms:W3CDTF">2024-09-14T04:02:43Z</dcterms:modified>
</cp:coreProperties>
</file>