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4048F-D23B-4E9C-8136-885207E58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604C8-91CA-4097-8A93-D1A975CF0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65065-CB40-41AE-A91C-7EF07236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40E57-AB98-4555-AB2C-9A9A10D5B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7F668E-EE4E-466E-B5BC-D7B0EFBB9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F6C53-8A06-4B4B-9719-F106806BB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5E0622-A089-4E21-9DF9-40B05D8F1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33224-D974-4F6A-B916-BA65B42C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3761E-ECD3-44C7-AD8B-3E6AFA3F7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D3AF0-5C19-46B4-B185-82206B127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A9798-C673-4286-9110-193BD967E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071320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电厂实习心得体会与收获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  <p:sp>
        <p:nvSpPr>
          <p:cNvPr id="1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1B1B1B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对电厂行业的理解与展望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清洁能源转型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为应对气候变化和环境污染，全球范围内正在积极推动清洁能源转型，如太阳能、风能等可再生能源的发展。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技术创新与智能化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电厂行业正经历着技术创新和智能化的浪潮，如智能电网、高效发电技术等，提高能源利用效率和环保性能。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能源需求持续增长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随着全球经济的发展和人口增长，能源需求不断攀升，电厂行业面临巨大的市场潜力和挑战。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电厂行业现状及发展趋势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通过实习，将所学的理论知识与实际操作相结合，加深对电厂设备和工艺流程的理解和掌握。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在实习过程中，培养职业道德、团队协作精神和沟通能力，为未来的职业发展打下基础。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探索职业方向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通过实习，了解电厂行业的职业发展方向和市场需求，为自己的职业规划提供参考。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某大型火电厂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在实习期间，我主要担任了电气运行实习生的角色，负责协助电气运行人员监控电气设备运行状况、参与设备巡检和故障处理等工作。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岗位介绍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2023年3月至2023年7月，共4个月。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某大型火电厂。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深入了解电厂运行流程，提升实践操作能力，为今后的工作和学习打下基础。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实习计划和安排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熟悉电厂设备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了解锅炉、汽轮机、发电机等主要设备的结构、工作原理及操作规程。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参与设备运行与维护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在师傅的指导下，参与设备的日常巡检、维护保养及故障处理工作。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学习电厂运行管理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了解电厂的运行管理制度、安全操作规程及应急预案等内容。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参与实践操作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在实习期间，多次参与电厂的实际操作，如启停设备、调整运行参数等。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实习期间主要工作内容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认真学习电厂设备的相关知识，多向师傅请教，积极参与实践操作，逐步提高操作技能。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跟随师傅学习故障处理流程和方法，积累处理经验；同时，积极学习相关理论知识，加深对设备故障的认识。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认真阅读电厂的运行管理制度和相关文件，积极向同事请教和学习，加深对电厂运行管理的认识和理解。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对电厂设备不熟悉，操作不熟练。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遇到设备故障时，缺乏处理经验。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对电厂运行管理制度了解不足。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通过实习，我深入了解了电厂的主要设备，如锅炉、汽轮机、发电机等，以及它们的组成、工作原理和在发电过程中的作用。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设备组成与功能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我熟悉了电厂的汽水系统、风烟系统、电气系统等主要系统的运行流程，了解了各系统之间的相互联系和影响。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系统运行流程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我认识到电厂设备与系统的高效、稳定运行对于保障电力供应、提高经济效益和保护环境具有重要意义。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设备与系统的重要性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电厂设备与系统认知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运行操作技能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在实习过程中，我掌握了电厂主要设备的运行操作技能，如锅炉的点火、升压、并汽等操作，以及汽轮机的冲转、并网等操作。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我了解了电厂设备的日常维护、定期维护和故障处理等方法，学会了如何对设备进行巡视检查、缺陷分析和处理。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实践中的挑战与成长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在运行操作与维护实践中，我遇到了许多挑战，如设备故障处理、系统优化等。通过不断学习和实践，我逐渐克服了这些挑战，提升了自己的专业技能和解决问题的能力。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运行操作与维护实践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https://d.book118.com/418107132054006044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2024-09-24T12:14:41.805</cp:lastPrinted>
  <dcterms:created xsi:type="dcterms:W3CDTF">2024-09-24T04:14:41Z</dcterms:created>
  <dcterms:modified xsi:type="dcterms:W3CDTF">2024-09-24T04:14:43Z</dcterms:modified>
</cp:coreProperties>
</file>