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855B48-6DC8-4238-879E-71806F58B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79A2C-FB7F-415C-B6E0-DA5CE42F6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AABBCC-0712-4418-8EAB-6D2BE160A2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FA6E25-026F-474A-ADCD-C76DF551F2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18CEEB-3229-4CEB-A4AD-34313C3D5F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E3D851-422C-4BD4-B63D-15FB35BF6B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3A0672-245C-404D-934F-E18D3CD702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B63E80-A6F8-4607-AB11-AB7A1BB5A7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FFCBC7-7CE6-4DB4-8D45-3BB8ED08AF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7FA27-097A-434D-86D7-5044216A6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AA09F4-51C9-4835-8E7D-47815B4C9B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1005501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护理风险案例讨论</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护理风险案例介绍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风险因素分析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风险防范措施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案例讨论与反思</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通过案例讨论，提高护理人员对护理风险的认知，加强风险防范意识，提升护理质量。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护理工作中存在各种风险因素，如患者自身因素、护理人员因素、医疗设备因素等，这些风险可能导致患者安全受损，甚至引发医疗纠纷。因此，对护理风险案例进行深入探讨，对于提高护理安全具有重要意义。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7" r="2000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典型性</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案例应具有代表性，能反映常见的护理风险问题。</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真实性</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案例应来源于真实的临床实践，确保案例的可靠性。</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启发性</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案例应具有启发性，能够引发护理人员的深入思考和讨论。</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案例选择标准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护理风险案例介绍</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跌倒风险是护理中常见的风险之一，可能导致患者受伤或加重病情。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跌倒风险通常与环境因素、患者自身状况和护理操作有关。例如，地面湿滑、障碍物、不合适的床铺和座椅都可能增加跌倒的风险。此外，患者如患有骨质疏松症、神经系统疾病等也容易发生跌倒。为预防跌倒，护理人员应加强环境管理和患者评估，提供适当的防护措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案例一：跌倒风险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长期卧床或活动受限的患者容易发生压疮，这不仅影响患者的舒适度，还可能引发感染等并发症。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压疮通常是由于长时间压迫同一部位导致血液循环不畅引起的。为预防压疮，护理人员应定期为患者翻身、改变体位，保持皮肤清洁干燥，并使用适当的支撑垫和减压工具。对于已经出现压疮的患者，应及时处理并采取相应的护理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案例二：压疮风险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医院内感染是常见的护理风险之一，可能发生在患者治疗和护理的各个环节。</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感染风险可能与医疗操作、环境卫生、患者自身状况等多种因素有关。例如，不规范的医疗操作可能导致交叉感染，不洁的环境可能导致患者呼吸道感染，免疫力低下的患者容易发生各种感染。为降低感染风险，护理人员应严格执行消毒和清洁程序，遵守医疗操作规范，并对患者进行必要的防护和隔离措施。</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案例三：感染风险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137333" y="2069399"/>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1137333" y="6143637"/>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a:off x="6556688" y="2116543"/>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flipH="1">
            <a:off x="6556688" y="6190781"/>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3" name="TextBox 13"/>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用药错误是常见的护理风险之一，可能导致患者治疗效果不佳或发生不良反应。</a:t>
            </a:r>
          </a:p>
        </p:txBody>
      </p:sp>
      <p:sp>
        <p:nvSpPr>
          <p:cNvPr id="14" name="TextBox 14"/>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5" name="TextBox 15"/>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药错误可能由于药品管理不规范、护理人员操作失误或患者自行用药不当引起。为避免用药错误，护理人员应加强药品管理，确保药品质量可靠；同时，在给药前应仔细核对药品名称、剂量和用法，确保正确的药物被用于正确的患者。此外，对患者进行必要的用药指导和教育也是降低用药错误风险的重要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案例四：用药错误风险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风险因素分析</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患者对疾病和护理知识的认知不足，可能导致不配合护理工作，增加护理风险。</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患者自身认知情况</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患者的年龄、病情、自理能力等因素影响护理工作的难度和风险。</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患者身体状况</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患者的情绪、心理压力等心理因素可能影响护理效果，增加护理风险。</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患者心理状态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护士的专业技能和经验不足，可能导致操作不规范、判断失误等风险。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护士专业技能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542" r="14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护士沟通能力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917" r="16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护士工作态度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917" r="16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护士与患者及家属的沟通不良，可能导致误解和纠纷。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护士的工作态度不严谨，可能导致护理差错和事故。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护士因素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https://d.book118.com/418110055017006043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2024-09-22T14:06:56.047</cp:lastPrinted>
  <dcterms:created xsi:type="dcterms:W3CDTF">2024-09-22T06:06:56Z</dcterms:created>
  <dcterms:modified xsi:type="dcterms:W3CDTF">2024-09-22T06:06:57Z</dcterms:modified>
</cp:coreProperties>
</file>