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E743F-7D4D-451A-9D25-D2DE5271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B152C-5A29-49AE-A5EB-ABDACEA7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B1E1E-3171-4E1E-A7D5-96D2EA8F8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CBCF9-4FA4-443A-BF72-A9124C02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2CFC6-3338-4118-8528-EE82ED67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CB7FF-4008-4E03-B233-EFBBA4AF6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783C6-152B-4B37-A8B2-77BD6025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353C6-B5DD-49E1-96F0-BA58A0ED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3E151-B534-4029-8C25-74DEBC1EA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8E003-E30F-4D36-A82B-313271EF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560A2-A041-4856-A748-1BCD99B6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011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让你的创意在广告设计领域引起轰动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创意来源与灵感激发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视觉元素运用与表现力提升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情感共鸣与故事化叙述技巧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创新媒介选择与传播策略制定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创意来源与灵感激发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9" b="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挖掘情感共鸣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深入挖掘目标受众的情感需求和共鸣点，让广告更具感染力和吸引力。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留意日常生活中的细节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从日常生活中的点滴细节中寻找创意灵感，如自然景观、人文风情、街头巷尾等。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捕捉瞬间灵感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时刻保持敏感和洞察力，及时捕捉那些稍纵即逝的灵感瞬间。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观察生活，发现细节之美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广泛涉猎不同领域的知识，如艺术、科技、文化等，为创意提供丰富的素材和灵感。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融合多元思维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关注流行趋势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995" b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将不同领域的思维方式和创意元素相融合，打破传统思维框架，创造出独特的广告作品。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紧跟时代潮流，关注流行文化和趋势，从中汲取创意灵感。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跨界思维，汲取多元营养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76" r="82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08" r="236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组建多元化团队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整合优化方案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头脑风暴，集思广益出佳作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组建具有不同背景和专长的团队，鼓励成员自由发表意见和想法。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鼓励团队成员提出新颖、独特的想法和解决方案，不拘泥于传统思维模式。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在头脑风暴前设定明确的目标和讨论主题，确保讨论有针对性和实效性。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对头脑风暴中产生的各种想法和方案进行整合和优化，形成更具创意和实用性的广告作品。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深入剖析经典广告案例，分析其创意来源、表现手法和传播效果。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研究经典案例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从成功案例中汲取创意灵感和成功经验，为自己的广告创作提供借鉴和参考。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汲取成功经验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在借鉴成功经验的同时，要注重创新和个性化表达，避免简单的重复和模仿。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避免重复模仿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案例分析，借鉴成功经验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了解广告需要触达的具体人群，包括年龄、性别、地域、职业等特征。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深入研究目标受众的需求、兴趣和行为习惯，为广告创意提供有力依据。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受众心理洞察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把握目标受众的心理特点和情感诉求，使广告更具针对性和感染力。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明确广告目标受众群体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研究竞争对手的广告策略和创意表现，找出差异化和创新点。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独特销售主张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提炼产品或服务的独特优势和价值，形成区别于竞品的独特销售主张。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创新表现形式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尝试不同的广告表现形式和媒介，打破常规，吸引受众关注。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全面了解产品的功能、性能、外观等特点，找出与竞品的不同之处。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卖点提炼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从产品特点中提炼出最能吸引目标受众的卖点，进行重点宣传和推广。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优势强化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通过创意表现手段，突出和强化产品的优势，提升广告的说服力和吸引力。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挖掘产品独特卖点及优势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明确品牌所代表的核心价值和理念，为广告创意提供方向。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通过广告创意和表现手段，塑造独特且易于识别的品牌形象。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确保广告创意与品牌定位和传播策略保持一致，形成统一的品牌声音和形象。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品牌传播一致性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确立清晰准确的品牌定位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视觉元素运用与表现力提升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在广告设计中，色彩搭配应遵循对比与调和的原则。通过色相、明度、饱和度的对比，可以突出主题，引导观众视线；而调和则使得画面和谐统一，避免视觉冲突。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心理效应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不同的色彩能够引发不同的心理感受。例如，红色代表热情与活力，蓝色代表冷静与理智，黄色代表快乐与温暖。合理运用色彩心理效应，能够增强广告的情感表达与感染力。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08" r="2520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色彩搭配原则及心理效应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05" r="11305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图形设计应注重创意与独特性。通过比喻、象征、夸张等手法，将广告主题以富有想象力的图形表达出来，从而吸引观众注意。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在图形设计中，应遵循视觉层次原则。通过大小、远近、虚实等手法，将画面元素进行分层处理，使观众能够清晰地感知到广告的主题与重点。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图形设计技巧与创意呈现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视觉层次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图形创意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文字排版规范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文字在广告设计中占据重要地位。应遵循易读性、美观性、统一性等原则进行排版。选择合适的字体、字号、字距以及行距等参数，使文字信息更加清晰易读。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视觉冲击力增强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通过加大字号、使用粗体或斜体、设置文字特效等方式，可以增强文字的视觉冲击力。同时，合理运用对比色或互补色进行文字配色，也能够提高文字的醒目程度。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文字排版规范及视觉冲击力增强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https://d.book118.com/418110115113006030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2024-09-07T07:11:58.732</cp:lastPrinted>
  <dcterms:created xsi:type="dcterms:W3CDTF">2024-09-06T23:11:58Z</dcterms:created>
  <dcterms:modified xsi:type="dcterms:W3CDTF">2024-09-06T23:12:01Z</dcterms:modified>
</cp:coreProperties>
</file>