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F2B74-F528-472D-9D27-ED36334D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3D665-9230-46F8-8199-14AB93FCA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EADBD-0009-49C4-A5FE-741224C49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2528D-0E6F-467D-8C9D-433CB942D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622AA8-3B8B-4FAF-B4DD-80DD5DEF7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D9C419-6BD4-46E0-955D-323D80892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789959-2FB9-4616-81C7-D01CFC29A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6FE85-3272-42E2-A05E-91DF234D4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F7106-F5A7-4DD4-ACE1-FB3FE39F6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983C2-F4AA-458F-B7E3-5DE297A67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C46EB-0732-463E-B6F5-346C58844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103612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学校发展性项目工作总结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200">
              <a:solidFill>
                <a:schemeClr val="l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学校发展性项目的影响和贡献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项目存在的问题和不足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未来展望和改进措施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提升教育质量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通过实施学校发展性项目，改善教学条件，提高教师教学水平，从而提升教育质量。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通过丰富多彩的项目活动，拓展学生视野，培养学生创新精神和实践能力，促进学生全面发展。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推动学校可持续发展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以学校发展性项目为契机，优化学校管理，加强师资队伍建设，提高学校整体办学水平，推动学校可持续发展。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详细介绍学校发展性项目的实施过程，包括项目计划、组织实施、监督检查等环节。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项目实施情况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重点展示学校发展性项目所取得的成果，包括教学质量提升、学生综合素质提高、学校管理水平提升等方面的具体表现。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项目成果展示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对项目实施过程中遇到的问题和困难进行深入分析，总结经验教训，为今后类似项目的实施提供借鉴和参考。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结合学校实际情况和未来发展需求，提出学校发展性项目的未来发展规划和建议。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2" b="4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在项目启动阶段，我们制定了详细的项目计划，包括项目目标、实施步骤、时间表和预期成果等。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项目的目标是提高学生的综合素质，促进学校全面发展。具体目标包括提高学生学业成绩、提升学生综合素养、加强学校师资力量等。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项目计划和目标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成立了项目领导小组和实施小组，明确了各自的职责和任务，确保项目的顺利实施。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98" r="1569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积极争取政府、社会和学校的支持，整合各种资源，为项目的实施提供有力保障。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资源调配和整合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根据项目计划，我们按照时间节点逐步推进项目实施。包括开展教师培训、优化课程设置、加强校园文化建设等。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具体实施步骤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项目实施过程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学生学业成绩提升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学生综合素养增强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学校师资力量加强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学校整体发展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项目成果和效益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通过项目的实施，学生的学业成绩得到了显著提升，平均分和优秀率均有所提高。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学生在思想道德、社会实践、艺术素养等方面得到了全面发展，综合素质得到了提升。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通过教师培训、学术交流等活动，提高了教师的教育教学水平和专业素养。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项目的实施促进了学校的整体发展，提升了学校的办学水平和声誉。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项目管理情况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成立由学校领导和各部门负责人组成的项目管理团队，确保项目决策的科学性和有效性。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组建专业团队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强化沟通协调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根据项目需求和成员专长，明确各自的职责和分工，形成高效的工作机制。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定期召开项目会议，及时沟通项目进展情况，协调解决存在的问题，确保项目顺利推进。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项目管理团队和协作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根据项目目标和时间节点，制定详细的项目计划，确保项目按计划有序进行。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通过定期汇报、现场检查等方式，实时监控项目进度，确保项目按时完成。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建立严格的质量控制体系，对项目成果进行定期检查和评估，确保项目质量符合要求。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项目进度和质量控制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问题跟踪与解决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对项目中出现的问题进行跟踪和管理，及时采取措施加以解决，确保项目顺利进行。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对项目潜在的风险进行识别和评估，制定相应的应对措施，降低风险对项目的影响。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在项目结束后，对项目过程中的经验教训进行总结，为今后的项目提供借鉴和参考。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项目风险和问题管理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https://d.book118.com/418111036124006035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2024-09-14T18:51:30.144</cp:lastPrinted>
  <dcterms:created xsi:type="dcterms:W3CDTF">2024-09-14T10:51:30Z</dcterms:created>
  <dcterms:modified xsi:type="dcterms:W3CDTF">2024-09-14T10:51:32Z</dcterms:modified>
</cp:coreProperties>
</file>