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79134-881D-478F-BCA5-EEA2B475D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C0DFF-5C44-4F63-888E-DDF1580D2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A9CE7-32EA-458D-8B6E-ED293FFE0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2333C-F1FD-45AD-BFE6-44E83F87E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383253-F0AC-4C2E-8715-6E6C0E9F8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21CABC-1682-4260-9EE2-95BF302F1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4433BA-161B-49A0-85CF-91123C242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F1B0A-73C5-4C98-B077-5757B7C33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87240-E2D1-4730-BAEE-6E116F17A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A3562-AD56-4BCF-AFD2-206F303A6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70324-04D0-4166-BB02-F5ED44E4C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11112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引产的护理查房PPT课件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引产的概述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引产前的护理准备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引产中的护理要点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引产后的护理重点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引产的并发症及处理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引产的护理实践与案例分享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引产的概述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392" b="343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引产是指通过人工方法诱发子宫收缩，促使胎儿从母体中排出的过程。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引产通常在妊娠中期进行，目的是在胎儿尚未成熟时结束妊娠。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引产是一种有创性的操作，需要在医生的指导下进行。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引产的定义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胎儿存在严重畸形或遗传性疾病，无法存活或出生后无法治疗。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母体存在严重疾病，如严重高血压、糖尿病等，无法继续妊娠。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胎死宫内或胎儿严重生长受限，无法继续正常发育。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引产的适用范围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686" b="1768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药物引产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通过口服或注射药物，诱发子宫收缩，促使胎儿排出。常用的药物包括米非司酮、米索前列醇等。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机械刺激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通过物理方法刺激子宫，如使用球囊扩张宫颈或使用导管插入宫腔刺激子宫收缩。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剖宫取胎术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在必要情况下，如药物或机械刺激无效，可采用剖宫取胎术结束妊娠。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引产的方法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引产前的护理准备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476" b="1147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6989" b="2698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与孕妇及其家属进行充分的沟通，了解其需求和顾虑，并给予相应的解答和安慰。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引产前，护士应对孕妇进行心理疏导，缓解其紧张、焦虑的情绪，帮助其建立信心。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进行必要的常规检查，如血压、心率、体温等，确保孕妇身体状况良好。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根据具体情况，可能需要进行一些特殊检查，如B超、心电图等，以确保引产的安全性。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确保产房环境清洁卫生，无菌条件良好。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调节产房内的温度和湿度，以适应孕妇的需求。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温度湿度调节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准备引产所需的药品，如缩宫素、前列腺素等。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准备急救所需的物品，如氧气、急救药品、抢救器械等。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引产药品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急救物品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引产中的护理要点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观察宫缩情况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观察宫缩的频率、强度和持续时间，判断产程进展是否正常。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监测胎儿状况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通过胎心监测等手段，监测胎儿的心率、胎动等情况，及时发现异常。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记录产程时间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准确记录产程时间，为医生提供参考依据，以便及时调整治疗方案。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观察产程进展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监测血压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定时测量产妇的血压，预防妊娠期高血压等并发症。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定时测量产妇和胎儿的体温，预防感染。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监测血糖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对于妊娠期糖尿病的产妇，需要定时监测血糖水平。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监测母婴状况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https://d.book118.com/418111112016006023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2024-08-29T12:22:44.947</cp:lastPrinted>
  <dcterms:created xsi:type="dcterms:W3CDTF">2024-08-29T04:22:44Z</dcterms:created>
  <dcterms:modified xsi:type="dcterms:W3CDTF">2024-08-29T04:22:46Z</dcterms:modified>
</cp:coreProperties>
</file>