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25ED1-41C1-48ED-B728-0FF6588B2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F3522-ABE5-4536-9B5F-BBA3A7AC4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64335-0A7D-4BF5-BD75-51E2BD747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55158F-41EE-4DEC-871E-75B4633D1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BC1C1A-BACC-4174-9882-CF0989AF0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797B76-3A0F-4CEC-A929-8B05896D9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FD675C-378C-419B-AD3C-0694B727C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5BBCF3-4679-4EB0-A8F0-83EE6662A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D81B2E-825C-4EE3-A7E8-F78412E07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5C660-3595-4E6A-9C95-21891CEA9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93587-AD82-4F33-9A9C-488C997CC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11113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护理人员应急预案培训课件应急教育与培训计划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应急教育与培训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护理人员应急能力评估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护理人员应急演练与考核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327" r="632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提高应急处理能力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适应医疗行业发展需求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通过培训使护理人员掌握各类应急预案，确保在紧急情况下能够迅速、准确地采取措施。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提升护理人员的应急意识和技能，有助于减少医疗事故和患者安全风险。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随着医疗技术的不断更新和医疗环境的复杂化，护理人员需要具备更高的应急处理能力。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特别关注群体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适用于各级医疗机构、养老院、康复中心等护理服务场所。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全体护理人员，包括护士、护理员、护工等。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新入职护理人员、实习生、进修生等缺乏经验的护理人员。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应急预案是为应对突发事件或紧急情况而预先制定的一套系统化、规范化的处置措施和方案。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根据突发事件的性质、规模和影响程度，应急预案可分为综合应急预案、专项应急预案和现场处置方案。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737" b="57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提高应对突发事件的能力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通过制定和实施应急预案，护理人员能够迅速、有效地应对突发事件，减少损失和影响。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在医疗护理过程中，应急预案能够确保患者在突发事件中得到及时、有效的救治和护理，保障患者的生命安全。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提升医院整体应急水平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护理人员作为医院应急体系的重要组成部分，其应急能力的提升有助于提升医院整体应急水平。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50" r="247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第一时间响应者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护理人员通常是第一时间接触患者的人员，在突发事件中需要迅速做出反应，采取必要的紧急措施。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实施救援和护理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护理人员需要根据应急预案的要求，对患者实施紧急救援和护理措施，如心肺复苏、止血包扎等。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协助医生和其他救援人员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护理人员需要积极协助医生和其他救援人员开展救治工作，提供必要的支持和帮助。同时，护理人员还需要与相关部门保持紧密沟通，确保救援工作的顺利进行。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护理人员在应急预案中的角色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应急教育与培训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66" r="5266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提高护理人员的应急意识和应对能力，确保在紧急情况下能够迅速、准确地采取应对措施。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培养护理人员的团队协作精神，提高其在应急事件中的协同作战能力。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确保护理人员熟练掌握各种应急设备和器材的使用方法，提高其在紧急情况下的自救和互救能力。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教育与培训目标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应急基础知识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应急技能培训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应急设备使用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教育与培训内容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包括呼吸机、除颤仪、急救箱等应急设备的使用方法和注意事项。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包括急救技能、灭火技能、疏散逃生技能等。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包括突发事件分类、应急响应流程、现场安全评估等。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培养护理人员在应急事件中的团队协作精神，提高其与医生、患者及家属的沟通能力。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模拟演练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经验分享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教育与培训方法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通过讲解、案例分析等方式，传授应急基础知识和相关技能。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组织护理人员进行应急设备和器材的实际操作练习，确保其熟练掌握使用方法。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定期组织护理人员进行突发事件模拟演练，提高其应对紧急情况的实战能力。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鼓励护理人员分享自己在应急事件中的经验和教训，促进团队成员之间的交流和学习。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护理人员应急能力评估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评估目的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确定护理人员的应急能力水平。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发现护理人员在应急处理中的不足之处。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评估目的和原则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https://d.book118.com/418111113015006032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2024-09-09T09:16:01.006</cp:lastPrinted>
  <dcterms:created xsi:type="dcterms:W3CDTF">2024-09-09T01:16:01Z</dcterms:created>
  <dcterms:modified xsi:type="dcterms:W3CDTF">2024-09-09T01:16:03Z</dcterms:modified>
</cp:coreProperties>
</file>