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E9F1F-91B4-4FE7-9B3D-213FD05DF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9A50C-534E-47A8-AEAA-87DEE667D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47A91-2103-4799-B317-C2F36FD82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EA399-5B39-45FE-A460-0BAD879C2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1EBA9B-AF0A-4E12-876D-ECC7AC954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ED00C5-9966-49BC-AD2D-38A3B3DA2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CC626B-4B80-458E-B342-B52F0A5F4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25566-A96C-4A20-903A-9FE43AAD5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DBA6A-A5C0-4D0A-B78D-3C004C7FB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40960-E5B5-4FBF-98BC-9AAE0ED76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D8BC3-D48C-4907-ABB5-F95B8B98E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11114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预防学生溺水讲课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预防溺水的方法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溺水急救和处理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学校和家庭的预防措施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学生溺水的案例分析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616" r="196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01" r="284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溺水是指人淹没于水中，无法自主呼吸，导致窒息甚至死亡。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溺水通常是由于不慎跌入水中、游泳时发生意外、被水淹没等原因所致。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溺水的定义和原因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84" r="182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溺水是儿童和青少年意外死亡的主要原因之一，尤其是在没有成年人监护的情况下。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溺水可能导致大脑缺氧、呼吸衰竭、多器官功能衰竭等严重后果，甚至死亡。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溺水的危险性和后果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83" r="8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儿童、青少年、非游泳者、饮酒过量者等是溺水的高危人群。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河流、湖泊、水库、池塘、游泳池等水域是溺水的高危地点。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高危地点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溺水的高危人群和地点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预防溺水的方法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学习游泳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掌握游泳技巧，增强自救能力，降低溺水风险。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学习救生技能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了解基本的救生技巧，如心肺复苏和人工呼吸，能够在紧急情况下施救。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00" r="21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学习游泳和救生技能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444" b="2444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遵守泳池和海滩的安全规则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了解并遵守泳池、海滩等场所的安全规定，如不私自下水、不在禁游区游泳等。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注意安全标识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留意泳池、海滩等场所的安全标识，避免进入危险区域。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遵守安全规则和标识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避免独自游泳和酒后游泳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避免独自游泳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尽量结伴游泳，不要独自下水，以防发生意外时无人救援。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酒后不游泳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饮酒后身体协调能力下降，容易发生溺水事故，应避免酒后游泳。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在游泳或水上活动时，携带必要的救生器材，如救生圈、救生衣等。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携带救生器材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了解并掌握救生器材的使用方法，以便在紧急情况下正确使用。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熟悉救生设备使用方法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使用救生设备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溺水急救和处理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https://d.book118.com/418111114073006026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2024-09-03T22:01:41.425</cp:lastPrinted>
  <dcterms:created xsi:type="dcterms:W3CDTF">2024-09-03T14:01:41Z</dcterms:created>
  <dcterms:modified xsi:type="dcterms:W3CDTF">2024-09-03T14:01:43Z</dcterms:modified>
</cp:coreProperties>
</file>