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33D09-B712-4929-A4BB-8E5805A59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001AE-9C46-4692-A0E3-5A3B889EC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08F81-0B35-41D0-AA25-A84140A89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448C7-F420-414B-B762-4AEC97210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174950-CFE4-4B88-94D7-DD09B7E2E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10EE43-996B-4CE3-ACBD-99D307827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D37302-3C6E-4C36-B3CD-F330CFD8E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16F9E-DF28-490F-8773-A1D2514FD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674DF-C6A8-47CE-BA9F-DC392D7B0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AB828-2B61-45E5-8339-76E9268C0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5C324-693A-47D3-B0E9-EEE3519E3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12004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家具和家居用品零售商的市场定位与竞品分析培训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竞品分析实战演练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数据驱动下的市场定位优化策略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市场定位是指企业在市场中针对目标消费者群体，通过营销策略和产品设计等手段，塑造独特的品牌形象和产品特色，从而在竞争激烈的市场中脱颖而出。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通过市场定位，企业能够明确自身的品牌形象，从而在消费者心中形成独特的认知。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准确的市场定位有助于企业深入了解目标消费者的需求和偏好，从而提供符合其需求的产品和服务。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在竞争激烈的市场环境中，通过独特的市场定位，企业能够避免与竞争对手的正面冲突，寻求差异化的发展道路。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确立品牌形象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家具和家居用品市场现状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家具和家居用品市场规模庞大，且随着人们生活水平的提高和家居装修需求的增长，市场规模不断扩大。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家具和家居用品市场竞争激烈，众多品牌和企业争夺市场份额，竞争手段多样化。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消费者行为变化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随着互联网和移动互联网的普及，消费者在购买家具和家居用品时的行为习惯发生变化，更加注重线上购物体验和个性化需求。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消费者对家具和家居用品的个性化需求日益凸显，追求与众不同的装修风格和产品特色。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消费者对产品的品质和环保性能要求越来越高，注重品牌和质量认证。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品质追求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便捷性需求：消费者在购买过程中追求便捷性，包括线上购物、快速配送和安装服务等。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8984" b="28984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随着科技的进步，家具和家居用品将越来越智能化，例如智能家居系统的应用。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环保意识的提高使得消费者对绿色环保的家具和家居用品更加青睐。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为满足消费者的个性化需求，定制化服务将成为未来家具和家居用品市场的重要趋势。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与自身产品功能、目标用户群体相似的其他品牌产品。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竞品类型及选择标准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直接竞品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与自身产品功能不同，但目标用户群体相似的其他品牌产品。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间接竞品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能够满足用户相同需求的不同类型产品。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替代品竞品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选择市场份额较大的竞品进行分析，更具代表性。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选择具有独特功能或设计的竞品，了解市场创新方向。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选择用户评价较高的竞品，了解用户需求及满意度。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用户口碑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竞品信息收集途径与方法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通过行业报告、市场研究、专利数据库等公开渠道获取竞品信息。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通过问卷调查、深度访谈等方式收集用户对竞品的评价和需求。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请教行业专家或资深从业者，获取竞品的专业分析和建议。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通过社交媒体平台收集用户对竞品的讨论和评价。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公开渠道收集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用户调研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专家咨询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分析竞品与自身产品的功能差异及优缺点。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评估竞品与自身产品的设计风格、用户体验等方面的差异。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竞品分析维度与指标设置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设计对比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功能对比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12" b="2311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技术对比：了解竞品采用的技术方案、创新点及与自身产品的技术差距。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竞品分析维度与指标设置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分析竞品在市场中的占有率及变化趋势。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研究竞品的营销策略、推广手段及效果评估。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竞品分析维度与指标设置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用户群体：了解竞品的目标用户群体特征、需求及偏好。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竞品分析维度与指标设置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评估竞品的售后服务质量、响应速度及用户满意度。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了解竞品的客户服务体系、投诉处理机制等方面的表现。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竞品分析维度与指标设置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https://d.book118.com/418112004007006036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2024-09-15T03:59:55.781</cp:lastPrinted>
  <dcterms:created xsi:type="dcterms:W3CDTF">2024-09-14T19:59:55Z</dcterms:created>
  <dcterms:modified xsi:type="dcterms:W3CDTF">2024-09-14T19:59:58Z</dcterms:modified>
</cp:coreProperties>
</file>