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70A3F-9568-48FF-A6F0-BB4F9CF81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C8006-5D47-4B23-9A9E-D36BC23B4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C887E-F709-41C1-993F-A0553E441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F110F-44DB-4BAE-B95A-B2AF88DE1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4A41B7-F1B9-4448-BDDC-C8AFAD09A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A70BE1-DD0C-43EC-99FF-B3CA4D829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2E487D-A69F-4A23-B74D-21AF6D21F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90599-AE59-4767-834D-E257C380A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2ECF6-7128-4914-BB27-C6D7362AA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C90D6-A678-43E7-996E-94BC36488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E9F46-FC99-45E5-A166-22DF2A572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12023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矿业企业管理与运营效率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矿业企业管理概述
 运营效率定义与重要性
 矿业企业运营流程分析
 管理策略与运营效率提升
 安全生产与运营效率
 人力资源管理与优化
 信息化与数字化管理
 未来趋势与挑战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矿业企业管理概述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矿业企业管理与运营效率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矿业企业管理概述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矿业企业管理的定义和重要性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1.矿业企业管理的定义：指通过计划、组织、指挥、协调和控制等活动，对矿业企业进行高效管理，实现矿业企业的目标。</a:t>
            </a:r>
          </a:p>
          <a:p>
            <a:r>
              <a:t>2.矿业企业管理的重要性：提高矿业企业的运营效率，保障生产安全，促进企业可持续发展。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矿业企业管理的基本框架和流程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1.基本框架：包括组织结构、职责权限、规章制度、管理流程等。</a:t>
            </a:r>
          </a:p>
          <a:p>
            <a:r>
              <a:t>2.流程：包括计划、执行、检查、处理等环节，形成闭环管理。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矿业企业管理概述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矿业企业的人力资源管理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1.招聘和选拔：根据岗位需求，制定招聘计划，选拔合适的人才。</a:t>
            </a:r>
          </a:p>
          <a:p>
            <a:r>
              <a:t>2.培训和发展：为员工提供培训和发展机会，提高员工素质和能力。</a:t>
            </a:r>
          </a:p>
          <a:p>
            <a:r>
              <a:t>3.绩效管理：建立绩效管理制度，激励员工积极工作。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矿业企业的财务管理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1.预算管理：制定预算计划，合理分配资金，确保企业正常运转。</a:t>
            </a:r>
          </a:p>
          <a:p>
            <a:r>
              <a:t>2.成本控制：采取有效措施，降低生产成本，提高企业效益。</a:t>
            </a:r>
          </a:p>
          <a:p>
            <a:r>
              <a:t>3.财务报告与分析：定期编制财务报告，进行财务分析，为企业决策提供支持。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矿业企业管理概述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矿业企业的生产管理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1.生产计划：根据市场需求和企业实际，制定生产计划，确保生产顺利进行。</a:t>
            </a:r>
          </a:p>
          <a:p>
            <a:r>
              <a:t>2.生产技术：采用先进的生产技术，提高生产效率，降低生产成本。</a:t>
            </a:r>
          </a:p>
          <a:p>
            <a:r>
              <a:t>3.生产安全：加强生产安全管理，确保员工和设备安全。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矿业企业的市场营销管理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1.市场调研与分析：了解市场需求和竞争情况，为企业决策提供支持。</a:t>
            </a:r>
          </a:p>
          <a:p>
            <a:r>
              <a:t>2.产品定价与促销：制定合理的产品定价策略，采取有效的促销措施，提高产品销售量。</a:t>
            </a:r>
          </a:p>
          <a:p>
            <a:r>
              <a:t>3.客户关系管理：加强与客户的沟通与联系，维护良好的客户关系，提高客户满意度。</a:t>
            </a:r>
          </a:p>
          <a:p>
            <a:r>
              <a:t>以上内容仅供参考，具体内容可以根据实际情况进行调整和修改。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运营效率定义与重要性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矿业企业管理与运营效率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运营效率定义与重要性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运营效率定义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1.运营效率是指企业在给定投入下，实现最大产出的能力，反映了企业的生产力和资源利用效率。</a:t>
            </a:r>
          </a:p>
          <a:p>
            <a:r>
              <a:t>2.运营效率是矿业企业管理的核心竞争力之一，提高企业的运营效率可以带来更高的产量和更低的成本，从而增加企业的盈利能力。</a:t>
            </a:r>
          </a:p>
          <a:p>
            <a:r>
              <a:t>3.在矿业行业中，由于资源储量有限，提高运营效率更是成为企业可持续发展的重要手段。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运营效率重要性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1.提高运营效率可以增加企业的产量和降低生产成本，提高企业的竞争力。</a:t>
            </a:r>
          </a:p>
          <a:p>
            <a:r>
              <a:t>2.在市场竞争激烈的矿业行业中，高效的运营效率是企业获得市场份额和保持优势地位的关键因素。</a:t>
            </a:r>
          </a:p>
          <a:p>
            <a:r>
              <a:t>3.运营效率的提高还有助于企业实现可持续发展，减少对环境的负面影响，提高企业的社会形象。</a:t>
            </a:r>
          </a:p>
          <a:p>
            <a:r>
              <a:t>以上内容仅供参考，具体内容可以根据实际情况进行调整和修改。希望这份PPT可以帮助您更好地了解矿业企业管理与运营效率的相关内容。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矿业企业运营流程分析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矿业企业管理与运营效率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矿业企业运营流程分析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矿业企业运营流程概述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1.矿业企业运营流程包括勘探、开采、加工、销售等多个环节，涉及复杂的技术、经济和管理问题。</a:t>
            </a:r>
          </a:p>
          <a:p>
            <a:r>
              <a:t>2.随着矿业市场竞争的加剧，优化运营流程、提高效率成为矿业企业的重要任务。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勘探流程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1.勘探流程包括地质调查、物探、化探、钻探等多个阶段，需要科学规划和严格执行。</a:t>
            </a:r>
          </a:p>
          <a:p>
            <a:r>
              <a:t>2.运用新技术和方法，提高勘探精度和效率，降低勘探成本。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矿业企业运营流程分析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开采流程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1.根据矿床地质条件和开采技术条件，选择合适的开采方法和工艺。</a:t>
            </a:r>
          </a:p>
          <a:p>
            <a:r>
              <a:t>2.加强生产管理，确保开采安全、高效、经济，降低贫化率和损失率。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加工流程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1.根据矿石性质和市场需求，选择合适的加工流程和工艺，提高产品质量和附加值。</a:t>
            </a:r>
          </a:p>
          <a:p>
            <a:r>
              <a:t>2.加强技术创新和设备维护，提高加工效率和稳定性，降低能耗和成本。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矿业企业运营流程分析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1.加强市场调研和预测，制定合理的销售策略和价格政策，提高市场占有率和盈利能力。</a:t>
            </a:r>
          </a:p>
          <a:p>
            <a:r>
              <a:t>2.加强客户关系管理和售后服务，提高客户满意度和忠诚度，拓展销售渠道。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运营流程优化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1.运用现代管理理念和信息技术，优化运营流程，提高整体效率和竞争力。</a:t>
            </a:r>
          </a:p>
          <a:p>
            <a:r>
              <a:t>2.加强人才培养和团队建设，提高员工素质和执行力，为运营流程优化提供有力保障。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销售流程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管理策略与运营效率提升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矿业企业管理与运营效率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管理策略与运营效率提升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管理策略优化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1.明确企业战略：企业应明确自身的发展战略，包括市场定位、产品策略等，为管理策略的制定提供方向。</a:t>
            </a:r>
          </a:p>
          <a:p>
            <a:r>
              <a:t>2.组织结构优化：依据企业战略，调整组织结构，确保各部门协同高效，提高整体运营效率。</a:t>
            </a:r>
          </a:p>
          <a:p>
            <a:r>
              <a:t>3.引入先进管理理念：结合行业趋势，引入先进的管理理念和方法，提升企业管理的科学性和有效性。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人力资源管理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1.人才选拔与培养：选拔具备专业技能和素质的人才，通过培训和发展，提高员工整体水平。</a:t>
            </a:r>
          </a:p>
          <a:p>
            <a:r>
              <a:t>2.激励机制完善：建立合理的激励机制，激发员工的积极性和创造力，提高运营效率。</a:t>
            </a:r>
          </a:p>
          <a:p>
            <a:r>
              <a:t>3.团队建设与沟通：加强团队建设，促进内部沟通，形成积极的企业氛围，提升整体运营效率。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管理策略与运营效率提升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信息化建设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1.引入信息化管理系统：利用信息化技术，提高企业管理的效率和精确性，降低运营成本。</a:t>
            </a:r>
          </a:p>
          <a:p>
            <a:r>
              <a:t>2.数据分析与利用：通过数据分析，了解企业运营状况，为管理决策提供有力支持，提升运营效率。</a:t>
            </a:r>
          </a:p>
          <a:p>
            <a:r>
              <a:t>3.信息化技术培训：对员工进行信息化技术培训，提高整体信息化水平，为企业的信息化建设提供保障。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质量管理体系建设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1.建立完善的质量管理体系：确保产品质量，提高客户满意度，为企业赢得良好口碑。</a:t>
            </a:r>
          </a:p>
          <a:p>
            <a:r>
              <a:t>2.强化质量意识：向员工灌输质量意识，形成全员关注质量的企业文化。</a:t>
            </a:r>
          </a:p>
          <a:p>
            <a:r>
              <a:t>3.质量监控与改进：通过质量监控，及时发现并改进问题，持续提高产品质量和服务水平。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管理策略与运营效率提升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供应链管理优化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1.供应商选择与评估：选择优质的供应商，定期进行评估，确保供应链的稳定性。</a:t>
            </a:r>
          </a:p>
          <a:p>
            <a:r>
              <a:t>2.库存管理与优化：通过科学的库存管理，降低库存成本，提高库存周转率。</a:t>
            </a:r>
          </a:p>
          <a:p>
            <a:r>
              <a:t>3.供应链协同与信息共享：加强供应链各方的协同合作，实现信息共享，提高整体运营效率。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持续改进与创新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1.鼓励持续改进：建立持续改进的企业文化，鼓励员工提出改进意见，不断优化运营管理。</a:t>
            </a:r>
          </a:p>
          <a:p>
            <a:r>
              <a:t>2.创新管理策略：关注行业发展趋势，创新管理策略和方法，提升企业的竞争力。</a:t>
            </a:r>
          </a:p>
          <a:p>
            <a:r>
              <a:t>3.探索新的运营模式：结合行业特点和企业实际，探索新的运营模式，提高运营效率。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https://d.book118.com/418112023064006026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矿业企业管理概述</vt:lpstr>
      <vt:lpstr> 矿业企业管理概述</vt:lpstr>
      <vt:lpstr> 矿业企业管理概述</vt:lpstr>
      <vt:lpstr> 矿业企业管理概述</vt:lpstr>
      <vt:lpstr> 运营效率定义与重要性</vt:lpstr>
      <vt:lpstr> 运营效率定义与重要性</vt:lpstr>
      <vt:lpstr> 矿业企业运营流程分析</vt:lpstr>
      <vt:lpstr> 矿业企业运营流程分析</vt:lpstr>
      <vt:lpstr> 矿业企业运营流程分析</vt:lpstr>
      <vt:lpstr> 矿业企业运营流程分析</vt:lpstr>
      <vt:lpstr> 管理策略与运营效率提升</vt:lpstr>
      <vt:lpstr> 管理策略与运营效率提升</vt:lpstr>
      <vt:lpstr> 管理策略与运营效率提升</vt:lpstr>
      <vt:lpstr> 管理策略与运营效率提升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2024-09-03T20:01:18.098</cp:lastPrinted>
  <dcterms:created xsi:type="dcterms:W3CDTF">2024-09-03T12:01:18Z</dcterms:created>
  <dcterms:modified xsi:type="dcterms:W3CDTF">2024-09-03T12:01:20Z</dcterms:modified>
</cp:coreProperties>
</file>