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C573B-1FE8-49C1-8E99-9406D4060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B38C3A-0B9A-4A56-B49A-FBA25E994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58EAD0-D0AE-46A5-A013-9C7B58B33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7DBFAD-59C9-4766-8F14-860A38342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4B7745-9B78-4CCB-8DFF-5851BEF5D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B5853A-1E36-426C-9804-4795EB902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59BB75-549A-4BFB-84D6-A815CC8B9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835EB-2EAA-442B-BB25-CD6711958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21E884-AD32-4B95-B7C5-8F4C472CB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513D2E-5DC8-46A3-8B5D-EA8CE40AE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2A2C32-4299-491F-982D-D8078B97A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11304005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防火门维修方案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防火门现状及问题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维修方案制定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维修实施步骤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质量检验与验收标准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总结回顾与改进建议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防火门现状及问题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防火门在建筑中广泛应用，特别是在需要满足一定耐火时间的场所，如楼梯间、走廊、安全出口等。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使用广泛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种类多样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启闭频繁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根据耐火时间和材质不同，防火门可分为多种类型，如木质防火门、钢质防火门等。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由于人员流动和通风需求，防火门经常处于开启和关闭状态。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当前防火门使用情况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长时间使用或外力撞击可能导致防火门门体变形、开裂或破损。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门体损坏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闭门器是防火门的重要组成部分，长时间使用或缺乏维护可能导致闭门器失效，使防火门无法正常关闭。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闭门器失效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锁具损坏或钥匙丢失可能导致防火门无法正常锁闭，存在安全隐患。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锁具故障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密封条老化或脱落会影响防火门的密封性能，降低其耐火时间。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密封条老化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常见问题与故障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防火门损坏或故障可能导致火灾时无法起到应有的耐火时间，给人员疏散和消防救援带来极大困难。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建筑内的防火门需符合相关消防法规和标准，损坏或不合格的防火门可能导致建筑无法通过消防验收。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违反法规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333" r="533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771" r="1577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防火门损坏或故障会影响其正常使用，给人员通行和通风带来不便。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影响使用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影响及危害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维修方案制定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对防火门进行全面的检查，记录损坏的部位、程度和原因。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208" b="142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损坏程度评估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测试防火门的开启、关闭、锁具等基本功能，确保其正常运作。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功能性测试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检查防火门周边是否存在影响使用安全的因素，如杂物堆积、阻碍通行等。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安全隐患排查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740" b="267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5354" b="353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针对性维修方案设计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维修措施制定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根据勘查结果，制定相应的维修措施，如更换损坏部件、调整门体结构等。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材料选择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选用符合消防规范的优质材料，确保维修后的防火门具备良好的耐火性能。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施工方案编制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详细规划维修施工流程，包括施工步骤、所需工具、人员配备等。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根据维修方案，合理估算所需的人工费、材料费和其他相关费用。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维修费用估算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综合考虑维修成本和防火门的使用价值，评估维修方案的经济合理性。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成本效益分析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将维修方案和预算提交给相关部门审批，确保维修工作符合公司政策和流程要求。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预算审批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预算与成本分析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维修实施步骤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准备工具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根据故障情况，准备相应的维修工具，如螺丝刀、扳手、锤子等。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采购材料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根据防火门的型号和损坏程度，采购需要更换的零部件，如门锁、铰链、密封条等。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了解故障情况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与维修人员沟通，了解防火门的具体故障现象，以便准备相应的维修工具和材料。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准备工作与材料采购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评估维修难度和成本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根据检查结果，评估维修难度和所需成本，与客户沟通确认是否进行维修。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拆卸防火门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按照维修手册或经验，逐步拆卸防火门，注意记录拆卸步骤和零部件位置，以便后续安装。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检查故障部位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仔细检查拆卸下来的零部件，找出故障原因，如磨损、松动、断裂等。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现场拆卸与检查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https://d.book118.com/418113040052006035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2024-09-14T04:01:18.357</cp:lastPrinted>
  <dcterms:created xsi:type="dcterms:W3CDTF">2024-09-13T20:01:18Z</dcterms:created>
  <dcterms:modified xsi:type="dcterms:W3CDTF">2024-09-13T20:01:20Z</dcterms:modified>
</cp:coreProperties>
</file>