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597FC7-9906-4DEA-AE05-F47B35AEF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8882CA-F8C6-423D-AA55-9F80919C3E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FC5662-0B28-436A-9BFB-6BF44628D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50E13F-84C1-4E61-8F36-D53E30AAE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63A0CCE-2EFB-475A-BEFC-C0A3B283C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308ABF-8F64-44BE-AF6D-1455BBD9F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609076-E353-45E5-BF42-64D816ED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E86526-4D0B-4763-AA60-579D82A77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42AAC6-2D5B-4DC6-BB2B-78B47DCC1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E772F9-7C5A-455A-A446-C8BCD00060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D3E294-A4CC-4ED3-AD2A-477ED6BB4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8113047117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安全防护工具介绍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常见安全防护工具类型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安全防护工具的功能与特点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安全防护工具的选择与使用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安全防护工具的实际应用案例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安全防护工具的未来发展趋势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随着互联网的普及和技术的快速发展，网络安全威胁日益严重，安全防护工具的需求也日益迫切。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安全防护工具能够保护个人和组织的信息安全，防止数据泄露、系统瘫痪等严重后果。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保障个人和组织安全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应对网络安全威胁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477" b="1747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579" b="257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安全防护工具的重要性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预防潜在风险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安全防护工具能够实时监测和识别潜在的安全风险，及时采取防范措施，避免或减少损失。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提高系统安全性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通过安全防护工具的应用，可以完善系统的安全机制，提高系统的整体安全性。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保障业务连续性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对于企业和组织而言，安全防护工具能够确保业务的连续性和稳定性，避免因安全问题导致的业务中断或数据丢失。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常见安全防护工具类型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5933" r="593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防火墙是一种网络安全设备，用于监控和控制网络之间的通信，以防止未经授权的访问和攻击。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防火墙可以过滤进出网络的数据包，根据预先设定的安全策略决定是否允许数据包通过。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根据实现方式，防火墙可分为软件防火墙和硬件防火墙；根据保护范围，可分为个人防火墙和企业防火墙。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根据数据来源，IDS可分为基于主机的IDS和基于网络的IDS；根据检测方式，可分为误用检测和异常检测。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入侵检测系统（IDS）是一种网络安全设备，用于实时监控网络中的通信数据，以发现潜在的入侵行为和攻击。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IDS可以识别异常流量、恶意代码、未经授权的网络访问等行为，并生成警报或采取自动防御措施。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入侵检测系统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安全扫描工具可以扫描目标系统或网络，发现其中存在的漏洞、弱口令、不安全配置等问题，并提供修复建议。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根据扫描对象，安全扫描工具可分为网络扫描器和系统扫描器；根据使用方式，可分为手动扫描和自动扫描。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安全扫描工具是一种用于自动检测网络或系统漏洞的程序。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6738" r="673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安全扫描工具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加密工具是一种用于保护数据机密性和完整性的程序或设备。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加密工具可以对数据进行加密处理，使得未经授权的用户无法获取或篡改数据。同时，加密工具还可以提供数字签名、身份认证等安全服务。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根据加密方式，加密工具可分为对称加密和非对称加密；根据应用场景，可分为文件加密、磁盘加密、网络通信加密等。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加密工具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身份认证工具是一种用于验证用户身份的程序或设备。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身份认证工具可以通过验证用户的用户名、密码、数字证书等信息，确保用户身份的合法性，防止未经授权的用户访问系统或数据。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功能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根据认证方式，身份认证工具可分为基于口令的认证、基于证书的认证和基于生物特征的认证等。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179" r="8179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身份认证工具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安全防护工具的功能与特点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防火墙可以监控进出网络的数据流，根据预先设定的安全策略允许或阻止特定类型的网络访问。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攻击防御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防火墙能够识别和防御常见的网络攻击，如拒绝服务攻击（DoS）、端口扫描等。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日志记录与报告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防火墙会记录所有经过它的网络活动，并提供详细的报告，以便管理员分析和调查潜在的安全问题。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防火墙的功能与特点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入侵检测系统（IDS）能够实时监控网络中的数据流，检测异常和可疑行为。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攻击识别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IDS具有识别各种网络攻击模式的能力，如病毒、蠕虫、木马等。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报警与响应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当检测到潜在威胁时，IDS会触发报警并采取相应的响应措施，如阻断攻击源、通知管理员等。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入侵检测系统的功能与特点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安全扫描工具能够自动检测系统和应用程序中的安全漏洞，如未打补丁的软件、弱密码等。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漏洞扫描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扫描工具还会检查系统和网络设备的配置是否正确，以避免因配置错误导致的安全风险。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扫描完成后，工具会生成详细的报告，列出发现的所有漏洞和建议的修复措施。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报告生成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安全扫描工具的功能与特点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https://d.book118.com/418113047117006036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2024-09-16T05:42:23.278</cp:lastPrinted>
  <dcterms:created xsi:type="dcterms:W3CDTF">2024-09-15T21:42:23Z</dcterms:created>
  <dcterms:modified xsi:type="dcterms:W3CDTF">2024-09-15T21:42:25Z</dcterms:modified>
</cp:coreProperties>
</file>