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1F67D-D246-4CDC-B431-2FFE89370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843DF-6796-4EB4-846C-937C01E12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23806-A5EF-4761-AA2E-49F1652A5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F320B-DCFB-4F81-B32E-EEFC50F64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12F22C-7CCD-4057-BD44-6FEB87AB6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DB070B-9BF4-4ED1-B8BC-500EC6B23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BEFAD3-AF9D-48C2-8799-CB33B9911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7E790-8532-4179-9BC0-7EEE9C0F7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1393F-A380-4117-9212-2F86370C1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AE57A-8FA5-4BFC-94D6-8B25014A6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7C3A6-280F-4CE3-9AD0-B14BC7572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14124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导游通过故事讲解提升旅行体验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故事讲解在导游服务中的重要性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挖掘和整理旅行目的地相关故事素材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故事讲解技巧与方法探讨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实例分析：成功运用故事讲解提升旅行体验的案例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针对不同类型游客群体进行个性化故事设计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总结与展望：故事讲解在导游服务中的未来发展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故事讲解在导游服务中的重要性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激发游客兴趣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通过生动的故事情节和角色塑造，导游能够吸引游客的注意力，激发他们对旅行目的地的兴趣。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故事讲解有助于游客与导游之间建立情感联系，使游客更容易产生共鸣，从而更加积极地参与旅行活动。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提问与互动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导游可以通过故事讲解提出问题，引导游客思考并参与讨论，增加游客之间的互动和交流。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增强游客参与感和互动性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知识普及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故事讲解是一种生动、形象的知识传递方式，有助于游客更深入地了解目的地的风土人情、名胜古迹等方面的知识。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增强记忆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与单调的陈述相比，故事讲解更容易被游客记住并留下深刻印象，从而提高游客对旅行体验的满意度。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通过讲述与当地文化、历史相关的故事，导游可以帮助游客更好地了解目的地的文化背景和历史传承。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传递文化历史信息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增强专业素养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导游需要具备丰富的知识储备和良好的表达能力。通过故事讲解，导游可以展示自己的专业素养和知识水平，提升游客对导游的信任度。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展现个人风格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通过故事讲解，导游可以展现自己的语言风格、表达能力和个人魅力，给游客留下深刻印象。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生动有趣的故事讲解有助于导游与游客之间建立良好的关系，使游客更加信任、尊重并喜欢导游，从而提高导游的服务质量和游客满意度。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00" r="16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提升导游个人魅力与专业素养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挖掘和整理旅行目的地相关故事素材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搜集当地流传已久的神话、传说和民间故事，如关于城市起源、英雄人物或神秘事件的叙述。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古老传说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了解当地历史上的重要事件，如战争、革命、自然灾害等，以及这些事件对当地文化和社会的影响。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历史事件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挖掘与当地名人相关的趣闻轶事，包括作家、艺术家、政治家等的历史故事和成就。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名人轶事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收集当地历史传说和民间故事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传统手工艺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了解当地传统的手工艺技能，如纺织、陶瓷制作、雕刻等，并探寻这些手工艺品背后的文化内涵和艺术价值。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民俗风情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收集当地独特的民俗风情，如节庆活动、婚丧嫁娶、饮食习俗等，展示当地人民的日常生活方式和文化传统。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特色美食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介绍当地的特色美食及其背后的文化故事，如食材的选取、烹饪技艺的传承以及美食在当地文化中的地位。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整理风土人情及特色文化元素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挖掘每个景点背后的历史故事和文化背景，如建筑风格、历史变迁以及与重要人物或事件的关联。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景点历史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搜集与景点相关的神秘传说和民间故事，增加游客对景点的兴趣和好奇心。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景点传说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64" b="46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发掘与景点相关的有趣事实或趣闻轶事，如名人轶事、奇特的自然现象或与景点相关的趣味知识。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景点趣闻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发掘与景点相关的趣闻轶事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故事讲解技巧与方法探讨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通过细致入微的描绘，将听众带入故事场景，使其产生身临其境的感觉。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描述细节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98" r="839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运用比喻和拟人手法，将抽象的概念或情感具象化，帮助听众更好地理解和感受故事。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使用比喻和拟人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在叙述过程中，适时表达情感，引导听众产生共鸣，增强故事的感染力。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情感渲染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生动形象地叙述故事情节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https://d.book118.com/418114124052006025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2024-09-02T00:33:41.990</cp:lastPrinted>
  <dcterms:created xsi:type="dcterms:W3CDTF">2024-09-01T16:33:42Z</dcterms:created>
  <dcterms:modified xsi:type="dcterms:W3CDTF">2024-09-01T16:33:43Z</dcterms:modified>
</cp:coreProperties>
</file>