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DF1944-13EC-432E-BDFD-7744BC3A0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55075-7FCE-4BA2-95C2-55AB9BFFE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E9B878-A73A-491E-8EB7-7F422A0E9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3E8754-26C9-45B7-A29A-D5BA3C2D5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64B453-61CC-40C3-BC7F-1E267CC8BA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96525A-7F75-4ECE-84F0-AA6F9E8191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621502-D134-42F9-ABD9-CD3934C257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BF366-EE73-4120-A443-3D6EA330F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824C3E-1532-4AB9-AE0C-7824D4D397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1674E-1054-479F-ACA9-21C41B69F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F1C01-2A15-4639-BCAE-F445B3F95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1505700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药物动力学在新药开发中应用课件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汇报人：小无名</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药物动力学概述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药物吸收与分布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药物代谢与排泄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药物动力学模型建立与应用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临床试验设计与评价策略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案例分析：成功运用药物动力学指导新药开发实践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药物动力学概述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02" r="315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102" r="2310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药物动力学是研究药物在生物体内吸收、分布、代谢和排泄过程的科学。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从20世纪50年代开始，随着分析化学和生物技术的发展，药物动力学逐渐从药理学中独立出来，成为一门独立的学科。</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主要研究药物在机体内的动态变化过程，包括药物的吸收、分布、代谢和排泄。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包括体内和体外实验方法。体内实验方法主要通过动物实验和人体试验来研究药物在机体内的过程；体外实验方法则通过细胞培养、酶学等方法来模拟药物在机体内的代谢过程。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994" r="129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研究对象及方法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药物动力学在新药开发中发挥着重要作用。通过对药物动力学的研究，可以了解药物在机体内的吸收、分布、代谢和排泄等过程，为新药的设计和优化提供重要依据。</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药物动力学研究可以帮助确定新药的给药剂量、给药途径和给药频率等，从而提高新药的疗效和安全性。</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在新药开发过程中，药物动力学研究还可以为临床试验提供重要的参考信息，帮助制定合理的临床试验方案。</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2500" r="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889" r="28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与新药开发关系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药物吸收与分布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https://d.book118.com/418115057006006047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2024-09-28T03:36:56.677</cp:lastPrinted>
  <dcterms:created xsi:type="dcterms:W3CDTF">2024-09-27T19:36:56Z</dcterms:created>
  <dcterms:modified xsi:type="dcterms:W3CDTF">2024-09-27T19:36:58Z</dcterms:modified>
</cp:coreProperties>
</file>