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18D1F-8F73-4B1F-B02B-6ECBD0A7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03EB6-2316-427B-9F64-1D487E24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BD52-2A9C-42D6-A78D-CC2C5257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5E601-D91A-4CE4-9C87-561C0D96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F1BAB-5C81-4161-8F61-BDFB7AF1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FA4787-4996-4EAD-972C-6EC71209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E2B38-A193-49D9-9A40-2C315C66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A030D-3521-412C-ACAC-82874761D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53960-10C2-4DDA-B2EA-261997CA9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96215-74FD-4808-BDF9-C34C67C0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DC3B9-F727-44EF-9569-A61B01867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512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优秀的党校副校长竞聘演讲稿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个人背景与优势介绍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对党校副校长职位的理解与认识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竞聘理由与动机阐述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应对挑战与风险措施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结束语与感谢致辞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硕士学历，思想政治教育专业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系统学习了马克思主义理论、思想政治教育原理与方法等专业课程，具备扎实的理论基础。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多年党校学习经历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在党校接受系统的培训和学习，对党的路线方针政策有深入的理解和把握。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教育经历及专业背景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长期从事党务工作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历任多个职务，积累了丰富的党务工作经验，熟悉党校运作机制。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教学与科研成果丰硕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在核心期刊发表论文多篇，参与国家级课题研究，多次获得教学和科研成果奖励。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推动党校创新发展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积极探索党校教学改革，推动线上线下融合教学模式，提高培训效果和质量。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突出的沟通能力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善于与不同背景的人沟通交流，能够妥善处理各种复杂问题。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创新思维和开拓精神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勇于探索新领域，善于创新工作思路和方法，推动党校事业不断向前发展。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优秀的组织领导能力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具备较强的组织协调和领导能力，能够团结带领团队共同奋斗。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对党校副校长职位的理解与认识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3" b="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作为党校副校长，首要职责是协助校长全面管理学校事务，确保学校正常运行。具体包括制定学校发展规划、推动教学改革、提高教育质量、加强师资队伍建设、促进学校与社会的联系等。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党校副校长的职责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党校是我国培养党员干部的重要基地，对于加强党的建设、推动国家发展具有重要意义。副校长作为学校管理层的核心成员，对于学校的发展方向、教育质量和社会声誉具有重要影响。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职位职责及重要性阐述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所需能力及素质分析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副校长需要具备出色的领导能力，能够带领团队制定并执行学校的发展战略，推动学校各项工作的顺利开展。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副校长需要具备丰富的教育管理经验，能够深入了解教学一线的情况，推动教育教学改革，提高教育质量。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副校长需要具备较强的沟通协调能力，能够与学校内部各部门、外部合作伙伴及社会各界保持良好关系，为学校发展创造良好环境。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副校长需要具备创新精神，能够不断探索新的教育理念和管理模式，推动学校持续发展。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随着信息技术的不断发展，未来党校教育将更加注重信息化手段的运用，如在线教育、远程教育等，副校长需要关注信息技术发展趋势，推动学校信息化建设。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随着全球化进程的加速，党校教育将更加注重国际化发展，包括引进国际先进教育理念、推动国际学术交流等，副校长需要具备国际化视野，推动学校国际化进程。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综合化发展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未来党校教育将更加注重综合化发展，包括跨学科交叉融合、产学研一体化等，副校长需要关注综合化发展趋势，推动学校综合化发展。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竞聘理由与动机阐述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自进入党校工作以来，我深感党校事业的崇高与伟大，对党校工作产生了深厚的感情，愿意为党校事业奉献自己的全部热情和力量。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我坚信党校是党的理论武装主阵地，是培养党的干部摇篮。我渴望通过自己的努力，为党校事业做出更大的贡献。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对党校事业的热爱与执着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坚定的信仰追求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深厚的情感基础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积极的工作态度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我始终以积极主动的工作态度投身于党校的各项工作中，无论是教学、科研还是管理，都力求做到最好。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丰富的工作经验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在党校工作的多年里，我积累了丰富的工作经验，对党校运作有深入的了解。我坚信这些经验将使我更好地担任副校长职务，推动党校事业的发展。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愿意为党校发展贡献力量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寻求个人成长与突破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不断提升自我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我深知副校长职务的重要性和挑战性，但我愿意接受这个挑战，通过不断学习、实践和创新，提升自己的能力和素质。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实现人生价值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我认为，人生的价值在于不断追求进步和突破。通过竞聘副校长职务，我希望能够在更高的平台上实现自己的人生价值，为党校事业和党的事业做出更大的贡献。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工作规划与展望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https://d.book118.com/418115125132006042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2024-09-22T04:46:14.505</cp:lastPrinted>
  <dcterms:created xsi:type="dcterms:W3CDTF">2024-09-21T20:46:14Z</dcterms:created>
  <dcterms:modified xsi:type="dcterms:W3CDTF">2024-09-21T20:46:16Z</dcterms:modified>
</cp:coreProperties>
</file>