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5ED81-5CD7-4871-845A-A884D063C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01142-87F0-47FE-A04F-0A36BBF77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33F9E-2E53-422C-A405-23F11D27A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C332D4-FE1A-4D0D-8BCB-914AC2ED0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488546-A50B-47BA-8681-0A4BC9C86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2A0F99-BDFF-4B16-BEA3-356313482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9D8119-8147-4219-8FAA-19C788EE3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038AC2-507F-4241-9687-238C8D8E2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F4EB8-6C0D-4547-8994-EFE2BE096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51F50E-A363-43B1-A603-3350B807F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9491B-C8E0-4578-82B4-D9D2917AD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15126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2023-2028年版发电机产品入市调查研究报告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发电机市场概述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发电机产品入市调查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发电机市场需求分析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发电机市场竞争分析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发电机市场机会和挑战分析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本报告旨在分析2023-2028年间发电机产品市场的入市情况，包括市场规模、竞争格局、产品趋势等，为相关企业提供参考和建议。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能源结构的转变和环保要求的提高，发电机产品市场正经历着深刻的变革。新产品、新技术不断涌现，市场竞争日益激烈。为了更好地了解市场动态，把握市场机遇，本报告对发电机产品市场进行了深入的调查和研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本报告主要关注2023-2028年间全球发电机产品市场的入市情况，包括不同类型、不同功率的发电机产品。同时，报告还对主要地区的市场情况进行了分析。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采用了多种研究方法，包括文献综述、专家访谈、问卷调查等。通过收集大量数据和信息，运用统计分析方法，对市场进行了深入的分析和研究。此外，报告还对部分重点企业进行了案例研究，以更具体地展现市场动态和企业竞争状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报告范围和研究方法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发电机市场概述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发电机市场指的是生产和销售各种类型发电机的商业领域，这些发电机可将机械能、化学能等转换为电能。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根据能源来源，发电机市场可分为火力发电、水力发电、风力发电、太阳能发电和核能发电等。根据使用场景，可分为工业用、商业用和家用发电机市场。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13" r="312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随着全球能源需求的增长和电力基础设施的完善，发电机市场规模不断扩大。根据市场调研数据，2023年发电机市场规模预计达到数千亿元人民币。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随着可再生能源的快速发展和分布式能源系统的推广，发电机市场将继续保持增长态势。同时，新兴市场和发展中国家的电力需求增长也将推动发电机市场的发展。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市场主要参与者和竞争格局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发电机市场的主要参与者包括国内外知名的发电设备制造商，如西门子、通用电气、三菱重工、上海电气等。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市场竞争激烈，国内外厂商在技术研发、产品质量、售后服务等方面展开全方位竞争。同时，一些新兴企业也通过技术创新和市场策略不断获得市场份额。总体来说，市场竞争格局呈现多元化和动态化的特点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发电机产品入市调查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775" b="27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通过调查，了解发电机产品在不同领域、不同行业中的需求情况，包括需求量、需求特点、需求趋势等。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通过对市场上主要竞争对手的调查，了解其产品特点、市场份额、营销策略等，为制定入市策略提供参考。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分析竞争态势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通过对市场容量、增长率、竞争格局等方面的分析，评估发电机产品的市场潜力和发展前景。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评估市场潜力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收集与发电机产品相关的文献资料，包括行业报告、专业期刊、学术论文等，进行归纳整理和分析。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文献调研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设计针对发电机产品用户的问卷，通过在线或纸质形式进行调查，收集用户对产品的评价、需求和建议等信息。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邀请行业专家、资深用户等进行深度访谈，了解他们对发电机产品的看法、使用经验和未来期望等。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对收集到的数据进行整理、统计和分析，提取有用信息，为调查结果提供数据支持。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调查方法和过程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根据调查结果，分析发电机产品在不同领域和行业中的需求情况，包括需求量、需求特点、需求趋势等。同时，结合宏观经济和行业发展趋势，预测未来市场需求的变化。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通过对市场上主要竞争对手的调查结果，分析其产品特点、市场份额、营销策略等。同时，结合行业发展趋势和市场需求变化，评估竞争对手的优劣势和潜在威胁。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市场潜力评估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根据对市场容量、增长率、竞争格局等方面的分析结果，评估发电机产品的市场潜力和发展前景。同时，结合公司自身资源和能力，制定针对性的入市策略和发展规划。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调查结果和分析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发电机市场需求分析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随着全球能源转型和电力需求的增长，发电机市场呈现出稳步增长的态势。特别是在发展中国家和地区，由于电力基础设施建设和工业化进程的加速，对发电机的需求尤为旺盛。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需求结构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发电机市场需求结构多样化，包括不同功率、不同类型（如柴油发电机、燃气发电机等）以及不同应用领域（如工业、商业、家庭等）的需求。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总体需求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市场需求概述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工业领域是发电机的主要应用领域之一，特别是在能源、制造、采矿等行业中，对大功率、高效率的发电机需求较高。此外，随着工业自动化和智能制造的发展，对发电机的可靠性和稳定性要求也越来越高。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商业领域对发电机的需求主要集中在备用电源和应急电源方面。随着商业设施的不断完善和智能化水平的提高，对发电机的需求也在逐步增加。特别是在数据中心、医院、酒店等场所，对发电机的需求尤为突出。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家庭领域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家庭领域对发电机的需求相对较小，但随着人们生活水平的提高和户外活动的增加，对便携式和小型发电机的需求也在逐步增加。特别是在偏远地区和自然灾害频发的地区，发电机作为应急电源的作用更加凸显。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1610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绿色环保趋势</a:t>
            </a:r>
          </a:p>
        </p:txBody>
      </p:sp>
      <p:sp>
        <p:nvSpPr>
          <p:cNvPr id="9" name="AutoShape 9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随着全球环保意识的提高和清洁能源的推广，未来发电机市场将更加注重绿色环保和低碳排放。高效能、低噪音、低污染的发电机产品将更受市场欢迎。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999835" y="2980276"/>
            <a:ext cx="2506259" cy="23347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随着物联网、大数据等技术的发展和应用，未来发电机市场将更加注重智能化和数字化。具有远程监控、故障诊断、数据分析等功能的智能发电机将成为市场新宠。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未来能源供应将呈现出多元化的趋势，包括太阳能、风能等可再生能源的应用将越来越广泛。因此，能够适应多种能源供应方式的发电机产品将具有更大的市场潜力。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62229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智能化和数字化趋势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20534" y="1508083"/>
            <a:ext cx="2351713" cy="99479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多元化能源供应趋势</a:t>
            </a:r>
          </a:p>
        </p:txBody>
      </p:sp>
      <p:sp>
        <p:nvSpPr>
          <p:cNvPr id="18" name="Freeform 18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市场需求趋势预测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https://d.book118.com/418115126033006030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2024-09-06T13:35:03.006</cp:lastPrinted>
  <dcterms:created xsi:type="dcterms:W3CDTF">2024-09-06T05:35:03Z</dcterms:created>
  <dcterms:modified xsi:type="dcterms:W3CDTF">2024-09-06T05:35:05Z</dcterms:modified>
</cp:coreProperties>
</file>