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66118-6A0A-454E-A478-C63E07FD1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3AE80-159C-4FC7-8C0B-C1D76B1AC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52CAB-919B-4441-97F8-C4E676985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68735-BA94-458A-A106-27F27EC6D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2EB212-FBBE-4806-A289-39F6DA1BF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C1FF64-BF67-4BF7-8D9F-596D49D0E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7CFE91-E46D-44A4-AF04-87B4766B3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8A05D-1F7B-4EDF-BDF1-7841774E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73FB9-DC24-42F4-964A-1A3CA7C0F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343BA-FB6F-4DC9-AB7C-09C1719CB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F122A-FCD9-40F1-A519-9B13EFA58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5140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《历史教学论》ppt课件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历史教学论概述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历史教学方法与技巧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历史教学内容与课程设计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历史教学评价与反思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历史教师的专业素养与能力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历史教学资源与利用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历史教学论概述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历史教学论是一门研究历史教学方法和理论的学科，具有综合性、实践性、历史性等特点。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教学论是教育学和历史学的交叉学科，旨在探讨历史教学的原理和方法，为历史教师提供理论指导和实践建议。它具有综合性，涵盖了教育学、心理学、历史学等多个领域的知识。同时，历史教学论强调实践性，关注历史教学实践中的问题，并提出了各种教学方法和策略。此外，历史教学论还具有历史性，强调历史知识的传承和发展，以及历史观和价值观的引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历史教学论的定义与特点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历史教学论对于提高历史教学质量、培养合格的历史教师、促进历史学科发展具有重要意义。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学论对于提高历史教学质量至关重要，它为历史教师提供了系统的理论指导和实践建议，有助于教师更好地理解和教授历史知识，提高教学效果。同时，历史教学论也是培养合格历史教师的重要课程之一，通过学习历史教学论，师范生可以掌握历史教学的基本原理和方法，培养自己的教学能力和素养。此外，历史教学论还有助于促进历史学科的发展，推动历史教育研究的深入开展，为历史教育实践提供理论支持和创新思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历史教学论的重要性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总结词：历史教学论经历了从传统讲授式教学到现代多元化教学的演变过程。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早期的历史教学中，讲授式教学占据主导地位，教师主要通过讲授的方式向学生传授历史知识。随着教育心理学和认知科学的发展，人们开始关注学生的学习过程和认知规律，提出了各种新的教学方法和理念，如发现式教学、合作学习等。这些新的教学方法注重学生的主动性和参与性，强调培养学生的思维能力和实践能力。在现代的历史教学中，多元化教学成为主流趋势，教师根据不同的教学目标和教学内容选择合适的教学方法，注重学生的个性化需求和全面发展。同时，信息技术的发展也为历史教学提供了更多的手段和资源，使得历史教学更加生动、形象、有趣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历史教学论的发展历程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历史教学方法与技巧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教师通过口头语言向学生传授知识，包括历史事件、人物和概念等。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教师对历史概念、理论等进行解释和阐述，帮助学生理解历史知识。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教师引导学生就某一历史事件或问题进行讨论，提高学生的思考和表达能力。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教师提供具体的历史案例，引导学生分析和解决问题，培养实际操作能力。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教师创设历史情境，让学生扮演历史人物或参与历史事件，增强学生情感体验和认知。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学生分组合作，共同探究某一历史问题，促进交流与合作，提高学习效果。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小组合作学习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现代教学方法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传统教学方法的优势在于能够系统地传授知识，有利于学生打下扎实基础；但其缺点在于过于强调记忆，忽视学生的主动性和创造性。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现代教学方法的优势在于能够激发学生的学习兴趣和主动性，培养实际操作能力和创新思维；但其缺点在于需要教师具备较高的教学水平和时间、精力等条件。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历史教学方法的优劣分析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根据教学内容选择教学方法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不同教学内容的特点需要不同的教学方法，教师应根据教学内容的特点选择最合适的方法。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根据学生特点选择教学方法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不同年龄、认知水平、兴趣爱好的学生需要不同的教学方法，教师应根据学生特点选择最合适的方法。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根据教学目标选择教学方法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不同的教学目标需要不同的教学方法，教师应根据实际情况选择最合适的方法。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教学方法的选用原则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历史教学内容与课程设计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选择符合课程标准要求的历史事件、人物和概念，确保教学内容的科学性和准确性。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依据课程标准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针对学生的认知水平，选择重点和难点内容，进行有针对性的教学。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突出重点与难点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确保教学内容的系统性和完整性，使学生能够全面了解历史发展的脉络。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兼顾系统性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历史教学内容的选择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以学生为中心，关注学生的学习需求和兴趣，设计符合学生认知规律的教学活动。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以教学目标为导向，合理安排教学内容，确保教学目标的实现。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注重历史知识的实践应用，培养学生的历史思维和解决问题的能力。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历史课程设计的原则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https://d.book118.com/418115140031006031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2024-09-08T01:07:37.490</cp:lastPrinted>
  <dcterms:created xsi:type="dcterms:W3CDTF">2024-09-07T17:07:37Z</dcterms:created>
  <dcterms:modified xsi:type="dcterms:W3CDTF">2024-09-07T17:07:39Z</dcterms:modified>
</cp:coreProperties>
</file>