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E74F7-0247-4909-9196-E4C01A462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BF45D-5417-4D13-BAF1-AB9A62A37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DDCA5-5FDF-42F0-8294-D8095B10D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2813D-EE7A-481A-AF7C-2E3B18CEA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472709-0F67-463E-AEBF-33538E26E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ACE464-E4CB-46F1-BB33-49B6D2CE7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4E4B8A-38A1-4355-9BC9-E929E06B7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EE898-57F2-45E7-9DB4-075D7FFE3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09157-3407-4ABD-A715-178CD1E71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99ECD-64F5-470F-8078-F7D16FCE6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C3FB4-865F-4111-A669-719B1D91D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16046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律基本理论概述\n## 1.法律的基本概念及其起源\n### 1.1法律的基本概念及其特征\n### 1.2法律的起源及其发展历程\n### 1.3法律与其他社会规范的关系\n## 2.法律的基本原理及其作用\n### 2.1法律的基本原理及其含义\n### 2.2法律在社会治理中的作用\n### 2.3法律对个人行为的影响与规范\n## 3.法律体系及其构成\n### 3.1法律体系的含义及其特点\n### 3.2宪法及其基本原则\n### 3.3民法、刑法、行政法等基本法律\n## 4.法律的实施及其保障\n### 4.1法律的实施过程及其保障\n### 4.2法律解释及其方法\n### 4.3法律监督及其制度\n## 5.法律的发展与创新\n### 5.1法律发展的历史背景及其趋势\n### 5.2法律制度的创新及其意义\n### 5.3法律文化的传承与发展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法律基本理论概述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法律的基本概念及其起源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4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9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9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9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规范人们的行为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保障国家利益和公民权益</a:t>
                </a:r>
                <a:endParaRPr/>
              </a:p>
            </p:txBody>
          </p:sp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法律是一种社会规范</a:t>
                </a:r>
                <a:endParaRPr/>
              </a:p>
            </p:txBody>
          </p:sp>
        </p:grpSp>
        <p:grpSp>
          <p:nvGrpSpPr>
            <p:cNvPr id="19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国家通过法律手段约束人们的行为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对违法行为进行制裁和惩罚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维护国家利益和公民权益</a:t>
                </a:r>
                <a:endParaRPr/>
              </a:p>
            </p:txBody>
          </p:sp>
          <p:sp>
            <p:nvSpPr>
              <p:cNvPr id="19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法律具有国家强制性</a:t>
                </a:r>
                <a:endParaRPr/>
              </a:p>
            </p:txBody>
          </p:sp>
          <p:sp>
            <p:nvSpPr>
              <p:cNvPr id="19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0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法律适用于全体公民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法律面前人人平等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法律内容具有明确性和可操作性</a:t>
                </a:r>
                <a:endParaRPr/>
              </a:p>
            </p:txBody>
          </p:sp>
          <p:sp>
            <p:nvSpPr>
              <p:cNvPr id="20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法律具有普遍适用性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法律的基本概念及其特征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法律的起源及其发展历程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法律起源于原始社会，随着社会的发展而逐渐形成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法律最初表现为习惯和禁忌，后来发展为成文法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法律的形成受到经济、政治、文化等多种因素的影响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从古代法到现代法，法律经历了漫长的发展过程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不同历史时期的法律具有不同的特点和内容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法律的发展受到历史背景、文化传统、政治制度等多种因素的影响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法律与道德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法律和道德都是社会规范，但法律具有国家强制性，道德具有舆论约束力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法律和道德在内容上相互渗透，互相补充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法律和道德在调整社会关系、维护社会秩序方面具有共同作用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法律与纪律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法律和纪律都是社会规范，但法律具有国家强制性，纪律具有组织约束力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法律和纪律在内容上相互关联，互相补充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法律和纪律在调整社会关系、维护社会秩序方面具有共同作用</a:t>
                </a:r>
                <a:endParaRPr/>
              </a:p>
            </p:txBody>
          </p:sp>
          <p:pic>
            <p:nvPicPr>
              <p:cNvPr id="22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法律与习俗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法律和习俗都是社会规范，但法律具有国家强制性，习俗具有民间约束力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法律和习俗在内容上相互影响，互相补充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法律和习俗在调整社会关系、维护社会秩序方面具有共同作用</a:t>
                </a:r>
                <a:endParaRPr/>
              </a:p>
            </p:txBody>
          </p:sp>
          <p:pic>
            <p:nvPicPr>
              <p:cNvPr id="23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法律与其他社会规范的关系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法律的基本原理及其作用</a:t>
            </a:r>
            <a:endParaRPr/>
          </a:p>
        </p:txBody>
      </p:sp>
      <p:sp>
        <p:nvSpPr>
          <p:cNvPr id="23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3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法律的基本原理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法律的公正性：法律对所有人平等适用，公正审理案件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法律的强制性：法律具有国家强制性，对违法行为进行制裁和惩罚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法律的普遍性：法律适用于全体公民，具有普遍适用性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法律的稳定性：法律内容具有明确性和可操作性，不轻易更改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法律的基本原理的含义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公正性是法律的核心价值，体现在法律制定、实施和审判的全过程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强制性是法律得以实施的基本保障，维护了法律权威和国家利益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普遍性是法律效力的基础，保障了法律对全体公民的约束力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稳定性是法律的科学性和可预见性的体现，有利于维护社会秩序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法律的基本原理及其含义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法律维护社会秩序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通过规范人们的行为，维护社会秩序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通过制裁和惩罚违法行为，遏制犯罪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通过调整社会关系，化解社会矛盾</a:t>
                </a:r>
                <a:endParaRPr/>
              </a:p>
            </p:txBody>
          </p:sp>
          <p:sp>
            <p:nvSpPr>
              <p:cNvPr id="26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法律保障国家利益和公民权益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通过规定国家权力和公民义务，保障国家利益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通过规定公民权利和救济途径，保障公民权益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通过法律手段，维护国家主权和领土完整</a:t>
                </a:r>
                <a:endParaRPr/>
              </a:p>
            </p:txBody>
          </p:sp>
          <p:sp>
            <p:nvSpPr>
              <p:cNvPr id="26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法律促进经济发展和社会进步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通过调整经济关系，促进经济发展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通过规范行政行为，提高行政效率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通过规定文化教育政策，促进科技进步和社会发展</a:t>
                </a:r>
                <a:endParaRPr/>
              </a:p>
            </p:txBody>
          </p:sp>
          <p:sp>
            <p:nvSpPr>
              <p:cNvPr id="27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法律在社会治理中的作用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法律对个人行为的影响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法律规定公民的权利和义务，影响个人行为的选择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法律对违法行为的制裁和惩罚，对个人行为具有威慑作用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法律对道德和公序良俗的维护，影响个人行为的评价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法律对个人行为的规范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通过法律规定，引导个人行为符合社会规范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通过法律制裁，约束个人行为，防止违法行为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通过法律教育，提高个人法律意识，培养良好的行为习惯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法律对个人行为的影响与规范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法律体系及其构成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法律体系的含义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法律体系是由一国现行法律规范组成的有机整体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法律体系包括宪法、法律、行政法规、地方性法规等不同层次的法律规范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法律体系是一国法律制度的表现形式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法律体系的特点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一国法律体系具有国家主权性，体现国家的意志和利益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一国法律体系具有内在一致性，不同层次的法律规范相互协调、相互补充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一国法律体系具有相对稳定性，法律内容具有明确性和可操作性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法律体系的含义及其特点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https://d.book118.com/418116046033006041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法律基本理论概述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2024-09-19T22:44:03.104</cp:lastPrinted>
  <dcterms:created xsi:type="dcterms:W3CDTF">2024-09-19T14:44:03Z</dcterms:created>
  <dcterms:modified xsi:type="dcterms:W3CDTF">2024-09-19T14:44:05Z</dcterms:modified>
</cp:coreProperties>
</file>