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7DDC3-CF9A-4B79-B5C2-2D424077A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BA853-D523-463C-B39B-0D5329E6E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BC2F4-5CF5-4E97-9F20-7661E5145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C54F9-BD37-4F27-99CF-7A1C41F5C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74B790-EEED-41C8-9FEB-E116FA205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F512F0-D5EC-44F1-8DB7-967E3D2F8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497AB9-E2E6-4F83-86DE-4E483967F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35B1E5-5604-4AB6-A91C-C5A46C16B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4EB6B2-44F3-41B5-BC95-07E508A4C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BB3ED-1E7F-445E-8F30-F77662366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B6FDF-DD1D-4FD1-869C-472AD809D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17055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胃癌诊疗指南护理PPT\n## 1.胃癌概述及流行病学\n### 1.1胃癌的定义与分类\n### 1.2胃癌的发病原因及危险因素\n### 1.3胃癌的流行病学特点及发展趋势\n## 2.胃癌的诊断与分期\n### 2.1胃癌的临床表现及症状\n### 2.2胃癌的诊断方法\n### 2.3胃癌的分期及意义\n## 3.胃癌的治疗方法\n### 3.1胃癌的手术治疗方法\n### 3.2胃癌的化疗与放疗\n### 3.3胃癌的靶向治疗与免疫治疗\n## 4.胃癌的护理概述\n### 4.1胃癌护理的重要性\n### 4.2胃癌护理的目标与原则\n### 4.3胃癌护理的实施与方法\n## 5.胃癌患者的心理护理\n### 5.1胃癌患者心理问题的原因及表现\n### 5.2胃癌患者的心理评估与干预\n### 5.3胃癌患者心理护理的实践与效果\n## 6.胃癌患者的疼痛护理\n### 6.1胃癌患者疼痛的原因及特点\n### 6.2胃癌患者疼痛的评估与分级\n### 6.3胃癌患者疼痛的护理措施与效果\n## 7.胃癌患者的营养支持与康复\n### 7.1胃癌患者的营养需求与评估\n### 7.2胃癌患者的营养支持与护理\n### 7.3胃癌患者的康复训练与指导\n## 8.胃癌患者的随访与健康管理\n### 8.1胃癌患者的随访计划与内容\n### 8.2胃癌患者的健康管理策略与方法\n### 8.3胃癌患者的健康教育与实践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胃癌诊疗指南护理PPT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胃癌概述及流行病学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胃癌是指发生在胃黏膜上皮细胞的恶性肿瘤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根据组织学类型，可分为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管状腺癌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乳头状腺癌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粘液腺癌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根据肿瘤的侵袭程度，可分为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浅表性胃癌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浸润性胃癌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胃癌的发病部位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主要发生在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胃窦部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，其次是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胃体部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贲门部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可发生在胃的任何部位，但以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胃大弯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胃小弯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交界处最常见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胃癌的发病原因</a:t>
                </a:r>
                <a:endParaRPr/>
              </a:p>
            </p:txBody>
          </p:sp>
          <p:sp>
            <p:nvSpPr>
              <p:cNvPr id="3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幽门螺杆菌感染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：是胃癌的主要发病原因之一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不良饮食习惯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：如高盐、高脂、熏制、腌制等食物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吸烟、饮酒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：长期吸烟、饮酒可增加胃癌的发病风险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：有胃癌家族史的人群发病风险较高</a:t>
                </a:r>
                <a:endParaRPr/>
              </a:p>
            </p:txBody>
          </p:sp>
          <p:sp>
            <p:nvSpPr>
              <p:cNvPr id="3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胃癌的危险因素</a:t>
                </a:r>
                <a:endParaRPr/>
              </a:p>
            </p:txBody>
          </p:sp>
          <p:sp>
            <p:nvSpPr>
              <p:cNvPr id="3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：40岁以上人群发病风险逐渐增加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：男性发病率高于女性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慢性胃病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：如胃溃疡、慢性萎缩性胃炎等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生活压力大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：长期生活压力大可诱发胃癌</a:t>
                </a:r>
                <a:endParaRPr/>
              </a:p>
            </p:txBody>
          </p:sp>
          <p:sp>
            <p:nvSpPr>
              <p:cNvPr id="3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胃癌的流行病学特点</a:t>
                </a:r>
                <a:endParaRPr/>
              </a:p>
            </p:txBody>
          </p:sp>
          <p:sp>
            <p:nvSpPr>
              <p:cNvPr id="3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地域性分布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：胃癌发病率在亚洲、非洲和南美地区较高，北美和欧洲地区较低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：男性发病率高于女性，但女性胃癌死亡率较高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年龄分布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：40岁以上人群发病率逐渐增加，60-70岁达到高峰</a:t>
                </a:r>
                <a:endParaRPr/>
              </a:p>
            </p:txBody>
          </p:sp>
          <p:sp>
            <p:nvSpPr>
              <p:cNvPr id="3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胃癌的发展趋势</a:t>
                </a:r>
                <a:endParaRPr/>
              </a:p>
            </p:txBody>
          </p:sp>
          <p:sp>
            <p:nvSpPr>
              <p:cNvPr id="3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发病率上升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：随着生活水平的提高，胃癌发病率逐年上升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早期诊断率提高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：随着医学技术的发展，胃癌的早期诊断率逐渐提高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治疗手段的改进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：胃癌的治疗手段不断改进，如微创手术、靶向治疗等</a:t>
                </a:r>
                <a:endParaRPr/>
              </a:p>
            </p:txBody>
          </p:sp>
          <p:sp>
            <p:nvSpPr>
              <p:cNvPr id="3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胃癌的流行病学特点及发展趋势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7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胃癌的诊断与分期</a:t>
            </a:r>
            <a:endParaRPr/>
          </a:p>
        </p:txBody>
      </p:sp>
      <p:sp>
        <p:nvSpPr>
          <p:cNvPr id="37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胃癌的临床表现及症状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7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胃癌的临床表现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消化道症状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：如上腹部不适、疼痛、恶心、呕吐等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贫血症状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：如乏力、面色苍白、心悸等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体重减轻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：短期内体重明显减轻</a:t>
                </a:r>
                <a:endParaRPr/>
              </a:p>
            </p:txBody>
          </p:sp>
          <p:pic>
            <p:nvPicPr>
              <p:cNvPr id="3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8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胃癌的症状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胃部疼痛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：尤其是进食后加重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消化道出血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：如黑便、呕血等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胃部肿块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：通过胃镜检查发现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消化不良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：如食欲减退、饱胀感等</a:t>
                </a:r>
                <a:endParaRPr/>
              </a:p>
            </p:txBody>
          </p:sp>
          <p:pic>
            <p:nvPicPr>
              <p:cNvPr id="3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9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9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胃镜检查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是胃癌诊断的主要方法，可以直观观察胃黏膜病变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，以便确诊</a:t>
                </a:r>
                <a:endParaRPr/>
              </a:p>
            </p:txBody>
          </p:sp>
          <p:sp>
            <p:nvSpPr>
              <p:cNvPr id="39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X线钡餐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等，可以了解胃癌的浸润范围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有助于术前评估和手术方案的制定</a:t>
                </a:r>
                <a:endParaRPr/>
              </a:p>
            </p:txBody>
          </p:sp>
          <p:sp>
            <p:nvSpPr>
              <p:cNvPr id="39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4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肿瘤标志物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胃液分析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等，可以辅助诊断胃癌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有助于了解患者的病情和预后</a:t>
                </a:r>
                <a:endParaRPr/>
              </a:p>
            </p:txBody>
          </p:sp>
          <p:sp>
            <p:nvSpPr>
              <p:cNvPr id="40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胃癌的分期及意义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胃癌的分期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肿瘤侵犯深度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淋巴结转移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远处转移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进行分期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分期有助于指导治疗方案和判断预后</a:t>
                </a:r>
                <a:endParaRPr/>
              </a:p>
            </p:txBody>
          </p:sp>
          <p:pic>
            <p:nvPicPr>
              <p:cNvPr id="4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胃癌分期的意义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有助于医生制定合理的治疗方案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有助于评估患者的预后和生存率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有助于进行临床研究，探讨胃癌的治疗方法</a:t>
                </a:r>
                <a:endParaRPr/>
              </a:p>
            </p:txBody>
          </p:sp>
          <p:pic>
            <p:nvPicPr>
              <p:cNvPr id="4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胃癌的治疗方法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胃癌的手术治疗方法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胃癌的手术方法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胃切除术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：根据肿瘤的部位和范围选择不同的胃切除术式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远端胃切除术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全胃切除术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胃癌手术的注意事项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术前充分评估患者的病情和手术风险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术中注意保护正常的胃组织和周围器官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术后加强护理，预防并发症的发生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胃癌的化疗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是胃癌综合治疗的重要组成部分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可以提高胃癌患者的生存率和生活质量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常用的化疗药物有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氟尿嘧啶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顺铂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紫杉醇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胃癌的放疗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主要用于治疗晚期胃癌患者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可以缓解症状，提高生活质量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常用的放疗方法有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三维适形放疗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调强放疗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胃癌的化疗与放疗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胃癌的靶向治疗与免疫治疗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胃癌的靶向治疗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针对胃癌的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分子靶点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可以提高疗效，降低副作用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常用的靶向治疗药物有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赫赛汀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伊马替尼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胃癌的免疫治疗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通过激活或增强患者自身的免疫系统来治疗胃癌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可以提高疗效，延长生存期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常用的免疫治疗药物有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PD-1抑制剂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CTLA-4抑制剂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胃癌的护理概述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胃癌护理是胃癌治疗的重要组成部分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可以提高患者的治疗效果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可以降低并发症的发生率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可以提高患者的生活质量</a:t>
                </a:r>
                <a:endParaRPr/>
              </a:p>
            </p:txBody>
          </p:sp>
          <p:pic>
            <p:nvPicPr>
              <p:cNvPr id="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胃癌护理的重要性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有助于提高患者和家属的满意度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有助于提高医疗服务质量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胃癌护理的目标</a:t>
                </a:r>
                <a:endParaRPr/>
              </a:p>
            </p:txBody>
          </p:sp>
          <p:sp>
            <p:nvSpPr>
              <p:cNvPr id="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</p:txBody>
          </p:sp>
          <p:sp>
            <p:nvSpPr>
              <p:cNvPr id="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胃癌护理的原则</a:t>
                </a:r>
                <a:endParaRPr/>
              </a:p>
            </p:txBody>
          </p:sp>
          <p:sp>
            <p:nvSpPr>
              <p:cNvPr id="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全过程护理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心理护理与生理护理相结合</a:t>
                </a:r>
                <a:endParaRPr/>
              </a:p>
            </p:txBody>
          </p:sp>
          <p:sp>
            <p:nvSpPr>
              <p:cNvPr id="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胃癌护理的目标与原则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胃癌护理的实施</a:t>
                </a:r>
                <a:endParaRPr/>
              </a:p>
            </p:txBody>
          </p:sp>
          <p:sp>
            <p:nvSpPr>
              <p:cNvPr id="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术前护理：包括心理护理、饮食护理、术前准备等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术后护理：包括生命体征监测、呼吸道管理、伤口护理等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化疗护理：包括化疗副作用的观察与处理、静脉护理等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放疗护理：包括放疗副作用的观察与处理、皮肤护理等</a:t>
                </a:r>
                <a:endParaRPr/>
              </a:p>
            </p:txBody>
          </p:sp>
          <p:sp>
            <p:nvSpPr>
              <p:cNvPr id="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胃癌护理的方法</a:t>
                </a:r>
                <a:endParaRPr/>
              </a:p>
            </p:txBody>
          </p:sp>
          <p:sp>
            <p:nvSpPr>
              <p:cNvPr id="1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药物治疗：根据患者的病情和医嘱给予药物治疗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营养支持：根据患者的营养状况给予合理的营养支持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心理干预：根据患者的心理状况给予心理干预</a:t>
                </a:r>
                <a:endParaRPr/>
              </a:p>
            </p:txBody>
          </p:sp>
          <p:sp>
            <p:nvSpPr>
              <p:cNvPr id="1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胃癌护理的实施与方法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https://d.book118.com/418117055042006037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胃癌诊疗指南护理PPT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2024-09-17T01:09:45.187</cp:lastPrinted>
  <dcterms:created xsi:type="dcterms:W3CDTF">2024-09-16T17:09:45Z</dcterms:created>
  <dcterms:modified xsi:type="dcterms:W3CDTF">2024-09-16T17:09:47Z</dcterms:modified>
</cp:coreProperties>
</file>