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E2A3D4-A1AA-429E-A058-5EC5735FF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54F52D-6E35-4408-B552-072C9C279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364EAB-AE09-4933-8566-795F2E208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E28ACC-E2F7-4B0F-8084-9C4AB8FA63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139448-243D-42B1-9032-6E650DA3DD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BD28C4-9FF9-470A-8ABA-267B3F7AB2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0AE6F6-714C-4CB9-8B67-5FA579A79A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CDDEB8-4FE2-491E-9CBC-701848B29A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38B882-F26F-4311-8F22-F716C8270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D466D-3C65-4D91-87C1-E1B6C8402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EFA84C-D7AD-4E55-B980-B055BD75C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17113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神内神外护理查房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神内神外护理查房概述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神内神外护理查房操作流程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神内神外护理查房案例分析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神内神外护理查房常见问题与解决方案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神内神外护理查房未来发展与展望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神内神外护理查房概述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神内神外护理查房是由医护人员共同参与，对神经内科和神经外科的住院患者进行系统检查、评估和诊断的活动。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通过查房，对患者的病情状况、自身认知情况进行了解，为患者提供科学、专业的护理建议和治疗方案，促进患者的康复。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医护人员进入病房，核对患者身份信息→对患者进行体格检查→询问患者病情、自身认知情况→评估患者情况→提出护理建议和治疗方案。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了解患者的病情状况、自身认知情况，评估患者的生命体征、认知能力、肢体功能等，提出相应的护理建议和治疗方案。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查房流程与内容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查房内容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查房流程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神内神外护理查房是医护人员对患者进行全面了解和评估的重要手段，有助于发现患者的潜在问题，及时调整治疗方案和护理计划，提高治疗效果和患者的满意度。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通过神内神外护理查房，医护人员可以更加深入地了解患者的病情和自身认知情况，提高医疗和护理质量，促进患者的康复，同时也有助于医护人员之间的交流和合作，提升整个团队的协作能力。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查房的重要性与意义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神内神外护理查房操作流程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009" r="1600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根据参与查房的医护人员和患者的实际情况，选择合适的时间和地点进行查房。</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确定查房时间和地点</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收集患者的病历、检查报告、治疗方案等资料，以便在查房过程中参考。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准备相关资料</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提前通知参与查房的医护人员，确保他们了解查房的目的和要求。</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通知相关人员</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确保查房现场的设备和环境符合查房要求，如床位、治疗设备等。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检查设备和环境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介绍患者情况</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观察患者情况</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讨论护理方案</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记录查房情况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查房中的实施</a:t>
              </a:r>
            </a:p>
          </p:txBody>
        </p:sp>
      </p:grpSp>
      <p:pic>
        <p:nvPicPr>
          <p:cNvPr id="28" name="Picture 28"/>
          <p:cNvPicPr>
            <a:picLocks noChangeAspect="1"/>
          </p:cNvPicPr>
          <p:nvPr/>
        </p:nvPicPr>
        <p:blipFill>
          <a:blip r:embed="rId2"/>
          <a:srcRect l="14293" r="1429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由责任护士向参与查房的医护人员介绍患者的病情、治疗情况、护理措施等。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查看患者的生命体征、病情状况、自身认知情况等，评估患者的状况。</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根据观察结果和患者情况，讨论制定或调整护理方案，包括护理措施、康复训练等。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详细记录查房过程中的发现、讨论内容和建议，为后续的总结和反馈提供依据。</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对查房过程中收集的资料进行整理，形成完整的查房报告。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整理查房资料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反馈意见和建议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总结经验教训</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持续质量改进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将查房结果和建议反馈给相关医护人员，以便他们在实际工作中进行改进。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总结本次查房的经验和教训，为今后的查房工作提供参考。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根据查房结果，持续关注患者病情变化和护理效果，及时调整护理方案，提高护理质量。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查房后的总结与反馈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神内神外护理查房案例分析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https://d.book118.com/418117113003006034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2024-09-12T04:22:34.365</cp:lastPrinted>
  <dcterms:created xsi:type="dcterms:W3CDTF">2024-09-11T20:22:34Z</dcterms:created>
  <dcterms:modified xsi:type="dcterms:W3CDTF">2024-09-11T20:22:36Z</dcterms:modified>
</cp:coreProperties>
</file>