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23D2B-6EBA-4355-8269-DCCA7C600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8A1EC-958C-44F1-8423-F461E84F9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CE1E3-D0F8-451E-ABBD-40E10163B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DFED2-7078-49C2-AE53-9E7DB2CCC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2FAA75-99F5-4FA2-914A-F1EC9BB2C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DC24CF-D190-4C5C-92B3-1A6EF8A34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64FBE-A658-4586-9DDB-E9FE7F37D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E2501-1A47-4A91-B25E-D83428C5D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1DC7A-7E65-442F-92EC-8C5E714C1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6B000-02C9-41D1-854E-BDE6A6B28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3BB47-8438-4F62-85DE-A156B1FA4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22005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《认识周长》ppt课件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周长的定义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周长的性质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周长的计算技巧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周长的扩展知识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周长的定义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周长是指封闭图形一周的长度。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周长是指一个封闭图形边界上的所有线段长度的总和。它是一个二维图形的重要属性，用于衡量图形的尺寸和大小。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什么是周长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周长的计算公式是周长=2πr或周长=πd。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对于圆，其周长的计算公式是2πr，其中r是圆的半径。对于圆环，其周长的计算公式是π(R+r)，其中R是外圆的半径，r是内圆的半径。对于矩形，其周长的计算公式是2(l+w)，其中l是长度，w是宽度。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周长的计算方法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周长的单位是长度单位。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常用的长度单位有毫米、厘米、米、千米等，这些单位都可以用来表示周长。具体使用哪个单位，需要根据实际情况和需要进行选择。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周长的单位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周长的性质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周长是封闭图形一周的长度。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周长是封闭图形一周的长度，它是由图形的边线围成的。周长的计算公式为：周长=边长×4。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周长的基本性质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不同形状的周长可能相同，也可能不同。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不同形状的图形可能有相同的周长，也可能有不同的周长。例如，两个不同形状的图形可能具有相同的周长，但它们的面积可能不同。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周长与形状的关系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43" r="1904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周长等于边长的总和。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对于任何封闭图形，其周长等于构成该图形的所有边的长度之和。例如，一个正方形有四条相等的边，所以其周长等于四条边的总和。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周长与边长的关系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周长的应用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https://d.book118.com/418122005141006023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2024-08-30T18:42:15.306</cp:lastPrinted>
  <dcterms:created xsi:type="dcterms:W3CDTF">2024-08-30T10:42:15Z</dcterms:created>
  <dcterms:modified xsi:type="dcterms:W3CDTF">2024-08-30T10:42:17Z</dcterms:modified>
</cp:coreProperties>
</file>