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9B305-9C47-4D06-AC47-17B76E363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87EA2-E477-444D-930C-ED0B82FCC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26D56-A823-42A7-9677-6E3E79532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C407E-A5C8-4FDD-B3E0-57BAD46D0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0ECA3-E722-43B8-B23B-2DF1B1B8A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5EF6BA-A9C5-4288-BFD5-E5BB0A99D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149FD1-1A2F-47BB-A259-0EB881A20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2D8D6-72B2-49B6-9DFB-EC249FABE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C7361-9CC3-445A-AF88-3A548B491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56BCB-0764-4070-8D09-6AC616741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01362-BAA2-48CB-93C1-90F4C3920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2213606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怎样开展有效的医学人文素质教育课程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医学人文素质教育课程的目标与内容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医学人文素质教育课程的实施与管理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医学人文素质教育课程中的教师与学生角色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医学人文素质教育课程中的教学方法探讨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医学人文素质教育课程中的教学资源整合与利用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医学人文素质教育课程中的教学评价与改进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应对医学模式的转变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现代医学模式由生物医学模式向生物-心理-社会医学模式转变，要求医生不仅具备医学知识，还要具备人文素养。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适应医学教育改革的需要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医学教育改革强调医学人文素质教育的重要性，以培养具有全面素质的医学人才为目标。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提高医疗服务质量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医学人文素质教育有助于提高医生的沟通技巧、同理心和职业道德，从而提高医疗服务质量。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培养医生的职业道德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医学人文素质教育有助于培养医生的职业道德，使其具备高度的责任感和使命感。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提高医生的沟通技巧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医生需要与患者及其家属进行有效沟通，医学人文素质教育有助于提高医生的沟通技巧和表达能力。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增强医生的同理心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医生需要具备同理心，能够站在患者的角度思考问题，医学人文素质教育有助于增强医生的同理心。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促进医生全面发展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医学人文素质教育有助于医生在医学知识、临床技能和人文素养等方面全面发展，成为优秀的医学人才。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医学人文素质教育的重要性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医学人文素质教育课程的目标与内容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通过课程学习，使学生深刻理解医学人文精神的内涵，形成关爱生命、尊重人权、积极向上的职业态度。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培养学生具备医学人文精神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通过课程学习，增强学生的医学人文素质，包括医学伦理、医学心理学、医学社会学等方面的素养。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提高学生医学人文素质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通过课程实践环节，使学生掌握医学人文实践的基本方法和技能，具备在医疗实践中运用医学人文知识的能力。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培养学生医学人文实践能力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介绍医学伦理学的基本原则、医德规范、医患关系等，引导学生树立正确的医德观念。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讲解医学心理学的基本理论、心理评估与心理治疗等，帮助学生了解患者心理需求，提高医患沟通能力。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医学心理学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阐述医学社会学的基本概念、医疗制度与社会因素等，让学生了解医疗行为与社会环境的关系。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医学社会学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介绍医学法学的基本知识、医疗纠纷与法律责任等，增强学生的医疗法律意识和风险防范意识。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医学法学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理论讲授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98" r="167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通过课堂讲授，系统介绍医学人文素质教育课程的理论体系。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结合典型案例，引导学生分析讨论，加深对理论知识的理解和运用。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组织学生进行角色扮演，模拟医疗场景，提高学生的实践能力和应对能力。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安排学生参加医疗实践活动，如义诊、健康宣教等，让学生在实践中体验医学人文精神。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医学人文素质教育课程的实施与管理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课程实施计划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制定详细的教学计划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根据医学人文素质教育课程的目标和内容，制定详细的教学计划，包括课程安排、教学内容、教学方法、教学资源等方面的规划。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合理安排教学时间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医学人文素质教育课程应当贯穿医学教育的全过程，根据不同阶段学生的需求和特点，合理安排教学时间，确保课程的系统性和连续性。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加强师资队伍建设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建立一支具备医学和人文双重背景的师资队伍，通过培训、交流等方式提高教师的医学人文素质和教学能力。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加强教学资源建设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积极开发和利用医学人文素质教育课程的教学资源，如优秀教材、典型案例、多媒体教学资源等，提高教学效果和学生的学习兴趣。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完善课程管理制度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建立健全医学人文素质教育课程的管理制度，包括课程设置、教材选用、教学评估等方面的规定，确保课程的规范化和科学化。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强化学生管理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加强对学生的引导和管理，帮助学生树立正确的价值观和医学人文观念，培养学生的自主学习和终身学习能力。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课程管理策略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建立医学人文素质教育课程的教学质量监控机制，通过定期的教学检查、学生评教等方式，及时发现和解决教学中存在的问题。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建立教学质量监控机制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建立完善的医学人文素质教育课程教学评估体系，包括学生考试、作业、实践报告等多方面的评估，全面评价学生的学习成果和教学效果。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完善教学评估体系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重视学生的教学反馈，及时收集和处理学生的意见和建议，针对教学中存在的问题进行改进和优化，不断提高教学质量和效果。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加强教学反馈与改进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教学质量监控与评估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医学人文素质教育课程中的教师与学生角色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https://d.book118.com/418122136067006036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2024-09-15T21:01:21.184</cp:lastPrinted>
  <dcterms:created xsi:type="dcterms:W3CDTF">2024-09-15T13:01:21Z</dcterms:created>
  <dcterms:modified xsi:type="dcterms:W3CDTF">2024-09-15T13:01:23Z</dcterms:modified>
</cp:coreProperties>
</file>