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46250-6F50-4921-8144-14BEAB33A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0BA76-47EB-4425-BE21-D9AB4ACAA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56EF0-D2F1-473B-AD78-77E5FE8DD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F2FB8-35BD-4AA8-91C1-2F9D4F033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094D43-BB0B-4833-8ED6-03B9A2F92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7DD5A4-69AD-458E-B4B3-C787B56B6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F6705B-DDA7-4993-9E67-62D738C96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EA169-646D-4397-B203-BAB26796B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6DBF0-832B-4F61-B6EF-AA214C420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289EB-746B-47B9-A392-4EC08C944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C02BF-6126-41B3-B2C7-657E78DB2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23110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刮痧面部后续护理方案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刮痧面部后续护理原则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刮痧面部后续护理步骤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刮痧面部后续护理注意事项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刮痧面部后续护理常见问题及解决方案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刮痧面部后续护理实践案例分享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刮痧是一种传统的中医疗法，通过特制的刮痧板在皮肤表面进行刮拭，以达到疏通经络、活血化瘀、排毒养颜的效果。近年来，刮痧在面部美容领域的应用逐渐受到关注，成为一种受欢迎的美容方法。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刮痧疗法介绍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刮痧面部后，皮肤处于敏感和脆弱的状态，需要进行适当的后续护理以确保皮肤恢复和保养。合理的后续护理方案能够巩固刮痧效果，促进皮肤健康，并预防潜在的皮肤问题。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后续护理的重要性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305" b="430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刮痧后面部皮肤可能会出现轻微的红肿、敏感等现象，后续护理能够有效减轻这些不适，保护皮肤免受外界刺激。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刮痧会促进面部皮肤的血液循环和新陈代谢，后续护理中的营养补充有助于皮肤更快地恢复健康状态。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营养补充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刮痧面部后，合理的后续护理能够巩固刮痧的效果，使皮肤更加紧致、光滑、有弹性。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巩固效果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通过后续护理，可以预防因刮痧可能引起的皮肤问题，如感染、炎症等，确保皮肤的健康与安全。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预防问题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刮痧面部后续护理的重要性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刮痧面部后续护理原则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43" r="315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每个人的皮肤类型、敏感度和刮痧后的反应都有所不同，因此后续护理方案应根据个体情况进行调整。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因人而异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针对不同肤质和需求，选择适合的护肤产品和护理方法，以达到最佳效果。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量身定制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82" b="276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除了基本的皮肤护理外，还需要注意饮食、作息、情绪等多方面因素对皮肤的影响。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根据具体情况，可结合其他中医疗法（如针灸、拔罐等）或现代医学美容技术进行综合治疗。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综合性原则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多方面考虑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护理人员应具备专业的皮肤护理知识和刮痧技能，以确保后续护理的科学性和有效性。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护理方案应基于实证研究和临床实践，避免使用未经证实的偏方或无效方法。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刮痧面部后续护理步骤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426" b="10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清洁面部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温水洗脸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使用温水清洁面部，避免使用过热或过冷的水，以免刺激皮肤。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选择温和的洁面产品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选用适合自身肤质的温和洁面产品，避免使用刺激性强的洗面奶或洁面乳。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轻柔按摩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用指腹轻轻按摩面部，促进血液循环，有助于后续护肤品的吸收。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补充维生素和矿物质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多食用富含维生素C、E、A等抗氧化物质的水果和蔬菜，以及富含锌、硒等矿物质的坚果和鱼类。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保持良好的作息和饮食习惯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充足的睡眠和规律的饮食有助于皮肤的修复和再生。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使用合适的护肤品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根据自身肤质和需求，选择具有保湿、修复、抗氧化等功能的护肤品。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补充营养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涂抹具有保湿功能的面霜或乳液，锁住水分，保持皮肤湿润。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使用保湿产品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083" b="15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定期做面膜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00" r="13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注意防晒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每周使用1-2次保湿面膜，为肌肤补充水分和营养。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每天涂抹防晒霜，防止紫外线对皮肤的伤害。同时，避免在中午时分暴露在强烈的阳光下。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保湿防晒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https://d.book118.com/418123110010006050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2024-09-29T14:33:16.141</cp:lastPrinted>
  <dcterms:created xsi:type="dcterms:W3CDTF">2024-09-29T06:33:16Z</dcterms:created>
  <dcterms:modified xsi:type="dcterms:W3CDTF">2024-09-29T06:33:18Z</dcterms:modified>
</cp:coreProperties>
</file>